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 id="2147483716" r:id="rId2"/>
    <p:sldMasterId id="2147483825" r:id="rId3"/>
  </p:sldMasterIdLst>
  <p:notesMasterIdLst>
    <p:notesMasterId r:id="rId38"/>
  </p:notesMasterIdLst>
  <p:handoutMasterIdLst>
    <p:handoutMasterId r:id="rId39"/>
  </p:handoutMasterIdLst>
  <p:sldIdLst>
    <p:sldId id="920" r:id="rId4"/>
    <p:sldId id="958" r:id="rId5"/>
    <p:sldId id="1039" r:id="rId6"/>
    <p:sldId id="1040" r:id="rId7"/>
    <p:sldId id="1041" r:id="rId8"/>
    <p:sldId id="1042" r:id="rId9"/>
    <p:sldId id="1043" r:id="rId10"/>
    <p:sldId id="1044" r:id="rId11"/>
    <p:sldId id="1051" r:id="rId12"/>
    <p:sldId id="1045" r:id="rId13"/>
    <p:sldId id="1052" r:id="rId14"/>
    <p:sldId id="1046" r:id="rId15"/>
    <p:sldId id="1047" r:id="rId16"/>
    <p:sldId id="934" r:id="rId17"/>
    <p:sldId id="1048" r:id="rId18"/>
    <p:sldId id="1049" r:id="rId19"/>
    <p:sldId id="1050" r:id="rId20"/>
    <p:sldId id="1053" r:id="rId21"/>
    <p:sldId id="922" r:id="rId22"/>
    <p:sldId id="979" r:id="rId23"/>
    <p:sldId id="974" r:id="rId24"/>
    <p:sldId id="1038" r:id="rId25"/>
    <p:sldId id="980" r:id="rId26"/>
    <p:sldId id="981" r:id="rId27"/>
    <p:sldId id="982" r:id="rId28"/>
    <p:sldId id="984" r:id="rId29"/>
    <p:sldId id="983" r:id="rId30"/>
    <p:sldId id="959" r:id="rId31"/>
    <p:sldId id="957" r:id="rId32"/>
    <p:sldId id="988" r:id="rId33"/>
    <p:sldId id="989" r:id="rId34"/>
    <p:sldId id="986" r:id="rId35"/>
    <p:sldId id="987" r:id="rId36"/>
    <p:sldId id="361" r:id="rId37"/>
  </p:sldIdLst>
  <p:sldSz cx="13679488" cy="8280400"/>
  <p:notesSz cx="6858000" cy="9144000"/>
  <p:defaultTextStyle>
    <a:defPPr>
      <a:defRPr lang="en-US"/>
    </a:defPPr>
    <a:lvl1pPr marL="0" algn="l" defTabSz="1053890" rtl="0" eaLnBrk="1" latinLnBrk="0" hangingPunct="1">
      <a:defRPr sz="2000" kern="1200">
        <a:solidFill>
          <a:schemeClr val="tx1"/>
        </a:solidFill>
        <a:latin typeface="+mn-lt"/>
        <a:ea typeface="+mn-ea"/>
        <a:cs typeface="+mn-cs"/>
      </a:defRPr>
    </a:lvl1pPr>
    <a:lvl2pPr marL="526945" algn="l" defTabSz="1053890" rtl="0" eaLnBrk="1" latinLnBrk="0" hangingPunct="1">
      <a:defRPr sz="2000" kern="1200">
        <a:solidFill>
          <a:schemeClr val="tx1"/>
        </a:solidFill>
        <a:latin typeface="+mn-lt"/>
        <a:ea typeface="+mn-ea"/>
        <a:cs typeface="+mn-cs"/>
      </a:defRPr>
    </a:lvl2pPr>
    <a:lvl3pPr marL="1053890" algn="l" defTabSz="1053890" rtl="0" eaLnBrk="1" latinLnBrk="0" hangingPunct="1">
      <a:defRPr sz="2000" kern="1200">
        <a:solidFill>
          <a:schemeClr val="tx1"/>
        </a:solidFill>
        <a:latin typeface="+mn-lt"/>
        <a:ea typeface="+mn-ea"/>
        <a:cs typeface="+mn-cs"/>
      </a:defRPr>
    </a:lvl3pPr>
    <a:lvl4pPr marL="1580834" algn="l" defTabSz="1053890" rtl="0" eaLnBrk="1" latinLnBrk="0" hangingPunct="1">
      <a:defRPr sz="2000" kern="1200">
        <a:solidFill>
          <a:schemeClr val="tx1"/>
        </a:solidFill>
        <a:latin typeface="+mn-lt"/>
        <a:ea typeface="+mn-ea"/>
        <a:cs typeface="+mn-cs"/>
      </a:defRPr>
    </a:lvl4pPr>
    <a:lvl5pPr marL="2107777" algn="l" defTabSz="1053890" rtl="0" eaLnBrk="1" latinLnBrk="0" hangingPunct="1">
      <a:defRPr sz="2000" kern="1200">
        <a:solidFill>
          <a:schemeClr val="tx1"/>
        </a:solidFill>
        <a:latin typeface="+mn-lt"/>
        <a:ea typeface="+mn-ea"/>
        <a:cs typeface="+mn-cs"/>
      </a:defRPr>
    </a:lvl5pPr>
    <a:lvl6pPr marL="2634722" algn="l" defTabSz="1053890" rtl="0" eaLnBrk="1" latinLnBrk="0" hangingPunct="1">
      <a:defRPr sz="2000" kern="1200">
        <a:solidFill>
          <a:schemeClr val="tx1"/>
        </a:solidFill>
        <a:latin typeface="+mn-lt"/>
        <a:ea typeface="+mn-ea"/>
        <a:cs typeface="+mn-cs"/>
      </a:defRPr>
    </a:lvl6pPr>
    <a:lvl7pPr marL="3161669" algn="l" defTabSz="1053890" rtl="0" eaLnBrk="1" latinLnBrk="0" hangingPunct="1">
      <a:defRPr sz="2000" kern="1200">
        <a:solidFill>
          <a:schemeClr val="tx1"/>
        </a:solidFill>
        <a:latin typeface="+mn-lt"/>
        <a:ea typeface="+mn-ea"/>
        <a:cs typeface="+mn-cs"/>
      </a:defRPr>
    </a:lvl7pPr>
    <a:lvl8pPr marL="3688612" algn="l" defTabSz="1053890" rtl="0" eaLnBrk="1" latinLnBrk="0" hangingPunct="1">
      <a:defRPr sz="2000" kern="1200">
        <a:solidFill>
          <a:schemeClr val="tx1"/>
        </a:solidFill>
        <a:latin typeface="+mn-lt"/>
        <a:ea typeface="+mn-ea"/>
        <a:cs typeface="+mn-cs"/>
      </a:defRPr>
    </a:lvl8pPr>
    <a:lvl9pPr marL="4215558" algn="l" defTabSz="105389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08" userDrawn="1">
          <p15:clr>
            <a:srgbClr val="A4A3A4"/>
          </p15:clr>
        </p15:guide>
        <p15:guide id="2" pos="4309" userDrawn="1">
          <p15:clr>
            <a:srgbClr val="A4A3A4"/>
          </p15:clr>
        </p15:guide>
        <p15:guide id="3" pos="172" userDrawn="1">
          <p15:clr>
            <a:srgbClr val="A4A3A4"/>
          </p15:clr>
        </p15:guide>
        <p15:guide id="4" pos="8445" userDrawn="1">
          <p15:clr>
            <a:srgbClr val="A4A3A4"/>
          </p15:clr>
        </p15:guide>
        <p15:guide id="5" orient="horz" pos="2347" userDrawn="1">
          <p15:clr>
            <a:srgbClr val="A4A3A4"/>
          </p15:clr>
        </p15:guide>
        <p15:guide id="6" orient="horz" pos="2816" userDrawn="1">
          <p15:clr>
            <a:srgbClr val="A4A3A4"/>
          </p15:clr>
        </p15:guide>
        <p15:guide id="7" orient="horz" pos="210" userDrawn="1">
          <p15:clr>
            <a:srgbClr val="A4A3A4"/>
          </p15:clr>
        </p15:guide>
        <p15:guide id="8" orient="horz" pos="5006" userDrawn="1">
          <p15:clr>
            <a:srgbClr val="A4A3A4"/>
          </p15:clr>
        </p15:guide>
        <p15:guide id="9" orient="horz" pos="524" userDrawn="1">
          <p15:clr>
            <a:srgbClr val="A4A3A4"/>
          </p15:clr>
        </p15:guide>
        <p15:guide id="10" orient="horz" pos="784" userDrawn="1">
          <p15:clr>
            <a:srgbClr val="A4A3A4"/>
          </p15:clr>
        </p15:guide>
        <p15:guide id="12" pos="763" userDrawn="1">
          <p15:clr>
            <a:srgbClr val="A4A3A4"/>
          </p15:clr>
        </p15:guide>
        <p15:guide id="13" pos="7263" userDrawn="1">
          <p15:clr>
            <a:srgbClr val="A4A3A4"/>
          </p15:clr>
        </p15:guide>
        <p15:guide id="14" pos="6426" userDrawn="1">
          <p15:clr>
            <a:srgbClr val="A4A3A4"/>
          </p15:clr>
        </p15:guide>
        <p15:guide id="15" orient="horz" pos="4692" userDrawn="1">
          <p15:clr>
            <a:srgbClr val="A4A3A4"/>
          </p15:clr>
        </p15:guide>
        <p15:guide id="16" orient="horz" pos="4432" userDrawn="1">
          <p15:clr>
            <a:srgbClr val="A4A3A4"/>
          </p15:clr>
        </p15:guide>
        <p15:guide id="17" orient="horz" pos="4276" userDrawn="1">
          <p15:clr>
            <a:srgbClr val="A4A3A4"/>
          </p15:clr>
        </p15:guide>
        <p15:guide id="18" pos="7854" userDrawn="1">
          <p15:clr>
            <a:srgbClr val="A4A3A4"/>
          </p15:clr>
        </p15:guide>
        <p15:guide id="20" orient="horz" pos="1930" userDrawn="1">
          <p15:clr>
            <a:srgbClr val="A4A3A4"/>
          </p15:clr>
        </p15:guide>
        <p15:guide id="21" pos="1698" userDrawn="1">
          <p15:clr>
            <a:srgbClr val="A4A3A4"/>
          </p15:clr>
        </p15:guide>
        <p15:guide id="22" orient="horz" pos="1566" userDrawn="1">
          <p15:clr>
            <a:srgbClr val="A4A3A4"/>
          </p15:clr>
        </p15:guide>
        <p15:guide id="23" orient="horz" pos="1774" userDrawn="1">
          <p15:clr>
            <a:srgbClr val="A4A3A4"/>
          </p15:clr>
        </p15:guide>
        <p15:guide id="24" orient="horz" pos="209">
          <p15:clr>
            <a:srgbClr val="A4A3A4"/>
          </p15:clr>
        </p15:guide>
        <p15:guide id="25" orient="horz" pos="5007">
          <p15:clr>
            <a:srgbClr val="A4A3A4"/>
          </p15:clr>
        </p15:guide>
        <p15:guide id="26" orient="horz" pos="523">
          <p15:clr>
            <a:srgbClr val="A4A3A4"/>
          </p15:clr>
        </p15:guide>
        <p15:guide id="27" orient="horz" pos="4693">
          <p15:clr>
            <a:srgbClr val="A4A3A4"/>
          </p15:clr>
        </p15:guide>
        <p15:guide id="28" pos="642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079"/>
    <a:srgbClr val="FEDD69"/>
    <a:srgbClr val="FEEF92"/>
    <a:srgbClr val="B49241"/>
    <a:srgbClr val="A19854"/>
    <a:srgbClr val="27B1F1"/>
    <a:srgbClr val="FA1100"/>
    <a:srgbClr val="D58B17"/>
    <a:srgbClr val="FBE2A4"/>
    <a:srgbClr val="28B2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82" autoAdjust="0"/>
    <p:restoredTop sz="93393" autoAdjust="0"/>
  </p:normalViewPr>
  <p:slideViewPr>
    <p:cSldViewPr snapToGrid="0" snapToObjects="1" showGuides="1">
      <p:cViewPr varScale="1">
        <p:scale>
          <a:sx n="90" d="100"/>
          <a:sy n="90" d="100"/>
        </p:scale>
        <p:origin x="804" y="78"/>
      </p:cViewPr>
      <p:guideLst>
        <p:guide orient="horz" pos="2608"/>
        <p:guide pos="4309"/>
        <p:guide pos="172"/>
        <p:guide pos="8445"/>
        <p:guide orient="horz" pos="2347"/>
        <p:guide orient="horz" pos="2816"/>
        <p:guide orient="horz" pos="210"/>
        <p:guide orient="horz" pos="5006"/>
        <p:guide orient="horz" pos="524"/>
        <p:guide orient="horz" pos="784"/>
        <p:guide pos="763"/>
        <p:guide pos="7263"/>
        <p:guide pos="6426"/>
        <p:guide orient="horz" pos="4692"/>
        <p:guide orient="horz" pos="4432"/>
        <p:guide orient="horz" pos="4276"/>
        <p:guide pos="7854"/>
        <p:guide orient="horz" pos="1930"/>
        <p:guide pos="1698"/>
        <p:guide orient="horz" pos="1566"/>
        <p:guide orient="horz" pos="1774"/>
        <p:guide orient="horz" pos="209"/>
        <p:guide orient="horz" pos="5007"/>
        <p:guide orient="horz" pos="523"/>
        <p:guide orient="horz" pos="4693"/>
        <p:guide pos="6425"/>
      </p:guideLst>
    </p:cSldViewPr>
  </p:slideViewPr>
  <p:notesTextViewPr>
    <p:cViewPr>
      <p:scale>
        <a:sx n="1" d="1"/>
        <a:sy n="1" d="1"/>
      </p:scale>
      <p:origin x="0" y="0"/>
    </p:cViewPr>
  </p:notesTextViewPr>
  <p:notesViewPr>
    <p:cSldViewPr snapToGrid="0" snapToObjects="1" showGuides="1">
      <p:cViewPr varScale="1">
        <p:scale>
          <a:sx n="110" d="100"/>
          <a:sy n="110" d="100"/>
        </p:scale>
        <p:origin x="393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5EEC36-1D21-544C-8AF8-B34828B5E69B}" type="datetimeFigureOut">
              <a:rPr lang="en-US" smtClean="0"/>
              <a:t>7/11/2019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99045B-42CB-F34F-8418-90745B36005F}" type="slidenum">
              <a:rPr lang="en-US" smtClean="0"/>
              <a:t>‹Nº›</a:t>
            </a:fld>
            <a:endParaRPr lang="en-US"/>
          </a:p>
        </p:txBody>
      </p:sp>
    </p:spTree>
    <p:extLst>
      <p:ext uri="{BB962C8B-B14F-4D97-AF65-F5344CB8AC3E}">
        <p14:creationId xmlns:p14="http://schemas.microsoft.com/office/powerpoint/2010/main" val="487638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98016-857E-7144-9451-E54DA0F936A8}" type="datetimeFigureOut">
              <a:rPr lang="en-US" smtClean="0"/>
              <a:t>7/11/2019</a:t>
            </a:fld>
            <a:endParaRPr lang="en-US"/>
          </a:p>
        </p:txBody>
      </p:sp>
      <p:sp>
        <p:nvSpPr>
          <p:cNvPr id="4" name="Slide Image Placeholder 3"/>
          <p:cNvSpPr>
            <a:spLocks noGrp="1" noRot="1" noChangeAspect="1"/>
          </p:cNvSpPr>
          <p:nvPr>
            <p:ph type="sldImg" idx="2"/>
          </p:nvPr>
        </p:nvSpPr>
        <p:spPr>
          <a:xfrm>
            <a:off x="879475" y="1143000"/>
            <a:ext cx="5099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681FA-7D7A-7E47-A9A2-683EA5073ADC}" type="slidenum">
              <a:rPr lang="en-US" smtClean="0"/>
              <a:t>‹Nº›</a:t>
            </a:fld>
            <a:endParaRPr lang="en-US"/>
          </a:p>
        </p:txBody>
      </p:sp>
    </p:spTree>
    <p:extLst>
      <p:ext uri="{BB962C8B-B14F-4D97-AF65-F5344CB8AC3E}">
        <p14:creationId xmlns:p14="http://schemas.microsoft.com/office/powerpoint/2010/main" val="1645965623"/>
      </p:ext>
    </p:extLst>
  </p:cSld>
  <p:clrMap bg1="lt1" tx1="dk1" bg2="lt2" tx2="dk2" accent1="accent1" accent2="accent2" accent3="accent3" accent4="accent4" accent5="accent5" accent6="accent6" hlink="hlink" folHlink="folHlink"/>
  <p:notesStyle>
    <a:lvl1pPr marL="0" algn="l" defTabSz="1053890" rtl="0" eaLnBrk="1" latinLnBrk="0" hangingPunct="1">
      <a:defRPr sz="1400" kern="1200">
        <a:solidFill>
          <a:schemeClr val="tx1"/>
        </a:solidFill>
        <a:latin typeface="+mn-lt"/>
        <a:ea typeface="+mn-ea"/>
        <a:cs typeface="+mn-cs"/>
      </a:defRPr>
    </a:lvl1pPr>
    <a:lvl2pPr marL="526945" algn="l" defTabSz="1053890" rtl="0" eaLnBrk="1" latinLnBrk="0" hangingPunct="1">
      <a:defRPr sz="1400" kern="1200">
        <a:solidFill>
          <a:schemeClr val="tx1"/>
        </a:solidFill>
        <a:latin typeface="+mn-lt"/>
        <a:ea typeface="+mn-ea"/>
        <a:cs typeface="+mn-cs"/>
      </a:defRPr>
    </a:lvl2pPr>
    <a:lvl3pPr marL="1053890" algn="l" defTabSz="1053890" rtl="0" eaLnBrk="1" latinLnBrk="0" hangingPunct="1">
      <a:defRPr sz="1400" kern="1200">
        <a:solidFill>
          <a:schemeClr val="tx1"/>
        </a:solidFill>
        <a:latin typeface="+mn-lt"/>
        <a:ea typeface="+mn-ea"/>
        <a:cs typeface="+mn-cs"/>
      </a:defRPr>
    </a:lvl3pPr>
    <a:lvl4pPr marL="1580834" algn="l" defTabSz="1053890" rtl="0" eaLnBrk="1" latinLnBrk="0" hangingPunct="1">
      <a:defRPr sz="1400" kern="1200">
        <a:solidFill>
          <a:schemeClr val="tx1"/>
        </a:solidFill>
        <a:latin typeface="+mn-lt"/>
        <a:ea typeface="+mn-ea"/>
        <a:cs typeface="+mn-cs"/>
      </a:defRPr>
    </a:lvl4pPr>
    <a:lvl5pPr marL="2107777" algn="l" defTabSz="1053890" rtl="0" eaLnBrk="1" latinLnBrk="0" hangingPunct="1">
      <a:defRPr sz="1400" kern="1200">
        <a:solidFill>
          <a:schemeClr val="tx1"/>
        </a:solidFill>
        <a:latin typeface="+mn-lt"/>
        <a:ea typeface="+mn-ea"/>
        <a:cs typeface="+mn-cs"/>
      </a:defRPr>
    </a:lvl5pPr>
    <a:lvl6pPr marL="2634722" algn="l" defTabSz="1053890" rtl="0" eaLnBrk="1" latinLnBrk="0" hangingPunct="1">
      <a:defRPr sz="1400" kern="1200">
        <a:solidFill>
          <a:schemeClr val="tx1"/>
        </a:solidFill>
        <a:latin typeface="+mn-lt"/>
        <a:ea typeface="+mn-ea"/>
        <a:cs typeface="+mn-cs"/>
      </a:defRPr>
    </a:lvl6pPr>
    <a:lvl7pPr marL="3161669" algn="l" defTabSz="1053890" rtl="0" eaLnBrk="1" latinLnBrk="0" hangingPunct="1">
      <a:defRPr sz="1400" kern="1200">
        <a:solidFill>
          <a:schemeClr val="tx1"/>
        </a:solidFill>
        <a:latin typeface="+mn-lt"/>
        <a:ea typeface="+mn-ea"/>
        <a:cs typeface="+mn-cs"/>
      </a:defRPr>
    </a:lvl7pPr>
    <a:lvl8pPr marL="3688612" algn="l" defTabSz="1053890" rtl="0" eaLnBrk="1" latinLnBrk="0" hangingPunct="1">
      <a:defRPr sz="1400" kern="1200">
        <a:solidFill>
          <a:schemeClr val="tx1"/>
        </a:solidFill>
        <a:latin typeface="+mn-lt"/>
        <a:ea typeface="+mn-ea"/>
        <a:cs typeface="+mn-cs"/>
      </a:defRPr>
    </a:lvl8pPr>
    <a:lvl9pPr marL="4215558" algn="l" defTabSz="1053890"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79475" y="1143000"/>
            <a:ext cx="509905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9C681FA-7D7A-7E47-A9A2-683EA5073AD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01493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smtClean="0"/>
          </a:p>
        </p:txBody>
      </p:sp>
      <p:sp>
        <p:nvSpPr>
          <p:cNvPr id="4" name="Marcador de número de diapositiva 3"/>
          <p:cNvSpPr>
            <a:spLocks noGrp="1"/>
          </p:cNvSpPr>
          <p:nvPr>
            <p:ph type="sldNum" sz="quarter" idx="10"/>
          </p:nvPr>
        </p:nvSpPr>
        <p:spPr/>
        <p:txBody>
          <a:bodyPr/>
          <a:lstStyle/>
          <a:p>
            <a:pPr>
              <a:defRPr/>
            </a:pPr>
            <a:fld id="{79C681FA-7D7A-7E47-A9A2-683EA5073ADC}"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51391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09936" y="1355149"/>
            <a:ext cx="10259616" cy="2882806"/>
          </a:xfrm>
        </p:spPr>
        <p:txBody>
          <a:bodyPr anchor="b"/>
          <a:lstStyle>
            <a:lvl1pPr algn="ctr">
              <a:defRPr sz="6800"/>
            </a:lvl1pPr>
          </a:lstStyle>
          <a:p>
            <a:r>
              <a:rPr lang="es-ES_tradnl" smtClean="0"/>
              <a:t>Clic para editar título</a:t>
            </a:r>
            <a:endParaRPr lang="en-US" dirty="0"/>
          </a:p>
        </p:txBody>
      </p:sp>
      <p:sp>
        <p:nvSpPr>
          <p:cNvPr id="3" name="Subtitle 2"/>
          <p:cNvSpPr>
            <a:spLocks noGrp="1"/>
          </p:cNvSpPr>
          <p:nvPr>
            <p:ph type="subTitle" idx="1"/>
          </p:nvPr>
        </p:nvSpPr>
        <p:spPr>
          <a:xfrm>
            <a:off x="1709936" y="4349129"/>
            <a:ext cx="10259616" cy="1999178"/>
          </a:xfrm>
        </p:spPr>
        <p:txBody>
          <a:bodyPr/>
          <a:lstStyle>
            <a:lvl1pPr marL="0" indent="0" algn="ctr">
              <a:buNone/>
              <a:defRPr sz="2800"/>
            </a:lvl1pPr>
            <a:lvl2pPr marL="512949" indent="0" algn="ctr">
              <a:buNone/>
              <a:defRPr sz="2300"/>
            </a:lvl2pPr>
            <a:lvl3pPr marL="1025900" indent="0" algn="ctr">
              <a:buNone/>
              <a:defRPr sz="2000"/>
            </a:lvl3pPr>
            <a:lvl4pPr marL="1538849" indent="0" algn="ctr">
              <a:buNone/>
              <a:defRPr sz="1800"/>
            </a:lvl4pPr>
            <a:lvl5pPr marL="2051800" indent="0" algn="ctr">
              <a:buNone/>
              <a:defRPr sz="1800"/>
            </a:lvl5pPr>
            <a:lvl6pPr marL="2564750" indent="0" algn="ctr">
              <a:buNone/>
              <a:defRPr sz="1800"/>
            </a:lvl6pPr>
            <a:lvl7pPr marL="3077698" indent="0" algn="ctr">
              <a:buNone/>
              <a:defRPr sz="1800"/>
            </a:lvl7pPr>
            <a:lvl8pPr marL="3590649" indent="0" algn="ctr">
              <a:buNone/>
              <a:defRPr sz="1800"/>
            </a:lvl8pPr>
            <a:lvl9pPr marL="4103599" indent="0" algn="ctr">
              <a:buNone/>
              <a:defRPr sz="1800"/>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774469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212276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89384" y="440855"/>
            <a:ext cx="2949640" cy="7017255"/>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940467" y="440855"/>
            <a:ext cx="8677925" cy="701725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121183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272855" y="7520166"/>
            <a:ext cx="1502212" cy="590751"/>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grpSp>
        <p:nvGrpSpPr>
          <p:cNvPr id="61" name="Group 60"/>
          <p:cNvGrpSpPr/>
          <p:nvPr userDrawn="1"/>
        </p:nvGrpSpPr>
        <p:grpSpPr>
          <a:xfrm>
            <a:off x="11764670" y="7478954"/>
            <a:ext cx="1622358" cy="631963"/>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spTree>
    <p:extLst>
      <p:ext uri="{BB962C8B-B14F-4D97-AF65-F5344CB8AC3E}">
        <p14:creationId xmlns:p14="http://schemas.microsoft.com/office/powerpoint/2010/main" val="5032297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0200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6"/>
          <p:cNvGrpSpPr/>
          <p:nvPr userDrawn="1"/>
        </p:nvGrpSpPr>
        <p:grpSpPr>
          <a:xfrm>
            <a:off x="11781554" y="239851"/>
            <a:ext cx="1500921" cy="590244"/>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9"/>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1" name="Freeform 10"/>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2" name="Freeform 11"/>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3" name="Oval 42"/>
              <p:cNvSpPr>
                <a:spLocks noChangeArrowheads="1"/>
              </p:cNvSpPr>
              <p:nvPr/>
            </p:nvSpPr>
            <p:spPr bwMode="auto">
              <a:xfrm>
                <a:off x="10802400" y="6884946"/>
                <a:ext cx="33817" cy="32276"/>
              </a:xfrm>
              <a:prstGeom prst="ellipse">
                <a:avLst/>
              </a:pr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6" name="Rectangle 45"/>
              <p:cNvSpPr>
                <a:spLocks noChangeArrowheads="1"/>
              </p:cNvSpPr>
              <p:nvPr/>
            </p:nvSpPr>
            <p:spPr bwMode="auto">
              <a:xfrm>
                <a:off x="10802400" y="6973829"/>
                <a:ext cx="15417" cy="268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1" name="Rectangle 50"/>
              <p:cNvSpPr>
                <a:spLocks noChangeArrowheads="1"/>
              </p:cNvSpPr>
              <p:nvPr/>
            </p:nvSpPr>
            <p:spPr bwMode="auto">
              <a:xfrm>
                <a:off x="10855115" y="6973829"/>
                <a:ext cx="14422" cy="268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3" name="Oval 52"/>
              <p:cNvSpPr>
                <a:spLocks noChangeArrowheads="1"/>
              </p:cNvSpPr>
              <p:nvPr/>
            </p:nvSpPr>
            <p:spPr bwMode="auto">
              <a:xfrm>
                <a:off x="10855115" y="6886932"/>
                <a:ext cx="34812" cy="32772"/>
              </a:xfrm>
              <a:prstGeom prst="ellipse">
                <a:avLst/>
              </a:pr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grpSp>
        <p:nvGrpSpPr>
          <p:cNvPr id="61" name="Group 60"/>
          <p:cNvGrpSpPr/>
          <p:nvPr userDrawn="1"/>
        </p:nvGrpSpPr>
        <p:grpSpPr>
          <a:xfrm>
            <a:off x="11771195" y="7481795"/>
            <a:ext cx="1613539" cy="628528"/>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p:cNvGrpSpPr/>
          <p:nvPr userDrawn="1"/>
        </p:nvGrpSpPr>
        <p:grpSpPr>
          <a:xfrm>
            <a:off x="11764670" y="7478954"/>
            <a:ext cx="1622358" cy="631963"/>
            <a:chOff x="8826912" y="6412725"/>
            <a:chExt cx="1757705" cy="647007"/>
          </a:xfrm>
        </p:grpSpPr>
        <p:grpSp>
          <p:nvGrpSpPr>
            <p:cNvPr id="9" name="Group 8"/>
            <p:cNvGrpSpPr/>
            <p:nvPr/>
          </p:nvGrpSpPr>
          <p:grpSpPr>
            <a:xfrm>
              <a:off x="9540354" y="6412725"/>
              <a:ext cx="1044263" cy="647007"/>
              <a:chOff x="9405541" y="6412725"/>
              <a:chExt cx="1044263" cy="647007"/>
            </a:xfrm>
          </p:grpSpPr>
          <p:sp>
            <p:nvSpPr>
              <p:cNvPr id="27"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8"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9"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0"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1"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2"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3"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4"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5"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6"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7"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8"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9"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0"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1"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2"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3"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4"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5"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6"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7"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nvGrpSpPr>
            <p:cNvPr id="10" name="Group 9"/>
            <p:cNvGrpSpPr/>
            <p:nvPr/>
          </p:nvGrpSpPr>
          <p:grpSpPr>
            <a:xfrm>
              <a:off x="8826912" y="6414215"/>
              <a:ext cx="569426" cy="644524"/>
              <a:chOff x="8656485" y="6414215"/>
              <a:chExt cx="569426" cy="644524"/>
            </a:xfrm>
          </p:grpSpPr>
          <p:sp>
            <p:nvSpPr>
              <p:cNvPr id="11"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2"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3"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4"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5"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6"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7"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8"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9"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0"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1"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2"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3"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4"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5"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6"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grpSp>
        <p:nvGrpSpPr>
          <p:cNvPr id="48" name="Group 47"/>
          <p:cNvGrpSpPr/>
          <p:nvPr userDrawn="1"/>
        </p:nvGrpSpPr>
        <p:grpSpPr>
          <a:xfrm>
            <a:off x="11778947" y="235541"/>
            <a:ext cx="1502212" cy="590751"/>
            <a:chOff x="10748974" y="6473994"/>
            <a:chExt cx="1576204" cy="585738"/>
          </a:xfrm>
        </p:grpSpPr>
        <p:grpSp>
          <p:nvGrpSpPr>
            <p:cNvPr id="49" name="Group 48"/>
            <p:cNvGrpSpPr/>
            <p:nvPr/>
          </p:nvGrpSpPr>
          <p:grpSpPr>
            <a:xfrm>
              <a:off x="11531961" y="6473994"/>
              <a:ext cx="793217" cy="578786"/>
              <a:chOff x="11531961" y="6473994"/>
              <a:chExt cx="793217" cy="578786"/>
            </a:xfrm>
          </p:grpSpPr>
          <p:sp>
            <p:nvSpPr>
              <p:cNvPr id="68"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9"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0"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1"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2"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3"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4"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5"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6"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7"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8"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9"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0"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1"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2"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3"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4"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5"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6"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7"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8"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9"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0"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1"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2"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3"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4"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5"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6"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7"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8"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9"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00"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01"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nvGrpSpPr>
            <p:cNvPr id="50" name="Group 49"/>
            <p:cNvGrpSpPr/>
            <p:nvPr/>
          </p:nvGrpSpPr>
          <p:grpSpPr>
            <a:xfrm>
              <a:off x="10748974" y="6473994"/>
              <a:ext cx="701427" cy="585738"/>
              <a:chOff x="10681552" y="6417691"/>
              <a:chExt cx="768850" cy="642041"/>
            </a:xfrm>
          </p:grpSpPr>
          <p:sp>
            <p:nvSpPr>
              <p:cNvPr id="51"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2"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3"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4"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5"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6"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7"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8"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9"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0"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1"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2"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3"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4"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5"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6"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7"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09937" y="1355154"/>
            <a:ext cx="10259616" cy="2882806"/>
          </a:xfrm>
        </p:spPr>
        <p:txBody>
          <a:bodyPr anchor="b"/>
          <a:lstStyle>
            <a:lvl1pPr algn="ctr">
              <a:defRPr sz="6800"/>
            </a:lvl1pPr>
          </a:lstStyle>
          <a:p>
            <a:r>
              <a:rPr lang="es-ES_tradnl" smtClean="0"/>
              <a:t>Clic para editar título</a:t>
            </a:r>
            <a:endParaRPr lang="en-US" dirty="0"/>
          </a:p>
        </p:txBody>
      </p:sp>
      <p:sp>
        <p:nvSpPr>
          <p:cNvPr id="3" name="Subtitle 2"/>
          <p:cNvSpPr>
            <a:spLocks noGrp="1"/>
          </p:cNvSpPr>
          <p:nvPr>
            <p:ph type="subTitle" idx="1"/>
          </p:nvPr>
        </p:nvSpPr>
        <p:spPr>
          <a:xfrm>
            <a:off x="1709937" y="4349140"/>
            <a:ext cx="10259616" cy="1999178"/>
          </a:xfrm>
        </p:spPr>
        <p:txBody>
          <a:bodyPr/>
          <a:lstStyle>
            <a:lvl1pPr marL="0" indent="0" algn="ctr">
              <a:buNone/>
              <a:defRPr sz="2600"/>
            </a:lvl1pPr>
            <a:lvl2pPr marL="512351" indent="0" algn="ctr">
              <a:buNone/>
              <a:defRPr sz="2300"/>
            </a:lvl2pPr>
            <a:lvl3pPr marL="1024704" indent="0" algn="ctr">
              <a:buNone/>
              <a:defRPr sz="2000"/>
            </a:lvl3pPr>
            <a:lvl4pPr marL="1537055" indent="0" algn="ctr">
              <a:buNone/>
              <a:defRPr sz="1700"/>
            </a:lvl4pPr>
            <a:lvl5pPr marL="2049411" indent="0" algn="ctr">
              <a:buNone/>
              <a:defRPr sz="1700"/>
            </a:lvl5pPr>
            <a:lvl6pPr marL="2561759" indent="0" algn="ctr">
              <a:buNone/>
              <a:defRPr sz="1700"/>
            </a:lvl6pPr>
            <a:lvl7pPr marL="3074112" indent="0" algn="ctr">
              <a:buNone/>
              <a:defRPr sz="1700"/>
            </a:lvl7pPr>
            <a:lvl8pPr marL="3586465" indent="0" algn="ctr">
              <a:buNone/>
              <a:defRPr sz="1700"/>
            </a:lvl8pPr>
            <a:lvl9pPr marL="4098818" indent="0" algn="ctr">
              <a:buNone/>
              <a:defRPr sz="1700"/>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652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18098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33341" y="2064362"/>
            <a:ext cx="11798558" cy="3444415"/>
          </a:xfrm>
        </p:spPr>
        <p:txBody>
          <a:bodyPr anchor="b"/>
          <a:lstStyle>
            <a:lvl1pPr>
              <a:defRPr sz="6800"/>
            </a:lvl1pPr>
          </a:lstStyle>
          <a:p>
            <a:r>
              <a:rPr lang="es-ES_tradnl" smtClean="0"/>
              <a:t>Clic para editar título</a:t>
            </a:r>
            <a:endParaRPr lang="en-US" dirty="0"/>
          </a:p>
        </p:txBody>
      </p:sp>
      <p:sp>
        <p:nvSpPr>
          <p:cNvPr id="3" name="Text Placeholder 2"/>
          <p:cNvSpPr>
            <a:spLocks noGrp="1"/>
          </p:cNvSpPr>
          <p:nvPr>
            <p:ph type="body" idx="1"/>
          </p:nvPr>
        </p:nvSpPr>
        <p:spPr>
          <a:xfrm>
            <a:off x="933341" y="5541355"/>
            <a:ext cx="11798558" cy="1811336"/>
          </a:xfrm>
        </p:spPr>
        <p:txBody>
          <a:bodyPr/>
          <a:lstStyle>
            <a:lvl1pPr marL="0" indent="0">
              <a:buNone/>
              <a:defRPr sz="2600">
                <a:solidFill>
                  <a:schemeClr val="tx1">
                    <a:tint val="75000"/>
                  </a:schemeClr>
                </a:solidFill>
              </a:defRPr>
            </a:lvl1pPr>
            <a:lvl2pPr marL="512351" indent="0">
              <a:buNone/>
              <a:defRPr sz="2300">
                <a:solidFill>
                  <a:schemeClr val="tx1">
                    <a:tint val="75000"/>
                  </a:schemeClr>
                </a:solidFill>
              </a:defRPr>
            </a:lvl2pPr>
            <a:lvl3pPr marL="1024704" indent="0">
              <a:buNone/>
              <a:defRPr sz="2000">
                <a:solidFill>
                  <a:schemeClr val="tx1">
                    <a:tint val="75000"/>
                  </a:schemeClr>
                </a:solidFill>
              </a:defRPr>
            </a:lvl3pPr>
            <a:lvl4pPr marL="1537055" indent="0">
              <a:buNone/>
              <a:defRPr sz="1700">
                <a:solidFill>
                  <a:schemeClr val="tx1">
                    <a:tint val="75000"/>
                  </a:schemeClr>
                </a:solidFill>
              </a:defRPr>
            </a:lvl4pPr>
            <a:lvl5pPr marL="2049411" indent="0">
              <a:buNone/>
              <a:defRPr sz="1700">
                <a:solidFill>
                  <a:schemeClr val="tx1">
                    <a:tint val="75000"/>
                  </a:schemeClr>
                </a:solidFill>
              </a:defRPr>
            </a:lvl5pPr>
            <a:lvl6pPr marL="2561759" indent="0">
              <a:buNone/>
              <a:defRPr sz="1700">
                <a:solidFill>
                  <a:schemeClr val="tx1">
                    <a:tint val="75000"/>
                  </a:schemeClr>
                </a:solidFill>
              </a:defRPr>
            </a:lvl6pPr>
            <a:lvl7pPr marL="3074112" indent="0">
              <a:buNone/>
              <a:defRPr sz="1700">
                <a:solidFill>
                  <a:schemeClr val="tx1">
                    <a:tint val="75000"/>
                  </a:schemeClr>
                </a:solidFill>
              </a:defRPr>
            </a:lvl7pPr>
            <a:lvl8pPr marL="3586465" indent="0">
              <a:buNone/>
              <a:defRPr sz="1700">
                <a:solidFill>
                  <a:schemeClr val="tx1">
                    <a:tint val="75000"/>
                  </a:schemeClr>
                </a:solidFill>
              </a:defRPr>
            </a:lvl8pPr>
            <a:lvl9pPr marL="4098818" indent="0">
              <a:buNone/>
              <a:defRPr sz="17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70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940475" y="2204272"/>
            <a:ext cx="5813782" cy="5253839"/>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6925251" y="2204272"/>
            <a:ext cx="5813782" cy="5253839"/>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375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616989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42247" y="440865"/>
            <a:ext cx="11798558" cy="1600496"/>
          </a:xfrm>
        </p:spPr>
        <p:txBody>
          <a:bodyPr/>
          <a:lstStyle/>
          <a:p>
            <a:r>
              <a:rPr lang="es-ES_tradnl" smtClean="0"/>
              <a:t>Clic para editar título</a:t>
            </a:r>
            <a:endParaRPr lang="en-US" dirty="0"/>
          </a:p>
        </p:txBody>
      </p:sp>
      <p:sp>
        <p:nvSpPr>
          <p:cNvPr id="3" name="Text Placeholder 2"/>
          <p:cNvSpPr>
            <a:spLocks noGrp="1"/>
          </p:cNvSpPr>
          <p:nvPr>
            <p:ph type="body" idx="1"/>
          </p:nvPr>
        </p:nvSpPr>
        <p:spPr>
          <a:xfrm>
            <a:off x="942249" y="2029850"/>
            <a:ext cx="5787064" cy="994797"/>
          </a:xfrm>
        </p:spPr>
        <p:txBody>
          <a:bodyPr anchor="b"/>
          <a:lstStyle>
            <a:lvl1pPr marL="0" indent="0">
              <a:buNone/>
              <a:defRPr sz="2600" b="1"/>
            </a:lvl1pPr>
            <a:lvl2pPr marL="512351" indent="0">
              <a:buNone/>
              <a:defRPr sz="2300" b="1"/>
            </a:lvl2pPr>
            <a:lvl3pPr marL="1024704" indent="0">
              <a:buNone/>
              <a:defRPr sz="2000" b="1"/>
            </a:lvl3pPr>
            <a:lvl4pPr marL="1537055" indent="0">
              <a:buNone/>
              <a:defRPr sz="1700" b="1"/>
            </a:lvl4pPr>
            <a:lvl5pPr marL="2049411" indent="0">
              <a:buNone/>
              <a:defRPr sz="1700" b="1"/>
            </a:lvl5pPr>
            <a:lvl6pPr marL="2561759" indent="0">
              <a:buNone/>
              <a:defRPr sz="1700" b="1"/>
            </a:lvl6pPr>
            <a:lvl7pPr marL="3074112" indent="0">
              <a:buNone/>
              <a:defRPr sz="1700" b="1"/>
            </a:lvl7pPr>
            <a:lvl8pPr marL="3586465" indent="0">
              <a:buNone/>
              <a:defRPr sz="1700" b="1"/>
            </a:lvl8pPr>
            <a:lvl9pPr marL="4098818" indent="0">
              <a:buNone/>
              <a:defRPr sz="17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942249" y="3024658"/>
            <a:ext cx="5787064" cy="4448799"/>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6925243" y="2029850"/>
            <a:ext cx="5815564" cy="994797"/>
          </a:xfrm>
        </p:spPr>
        <p:txBody>
          <a:bodyPr anchor="b"/>
          <a:lstStyle>
            <a:lvl1pPr marL="0" indent="0">
              <a:buNone/>
              <a:defRPr sz="2600" b="1"/>
            </a:lvl1pPr>
            <a:lvl2pPr marL="512351" indent="0">
              <a:buNone/>
              <a:defRPr sz="2300" b="1"/>
            </a:lvl2pPr>
            <a:lvl3pPr marL="1024704" indent="0">
              <a:buNone/>
              <a:defRPr sz="2000" b="1"/>
            </a:lvl3pPr>
            <a:lvl4pPr marL="1537055" indent="0">
              <a:buNone/>
              <a:defRPr sz="1700" b="1"/>
            </a:lvl4pPr>
            <a:lvl5pPr marL="2049411" indent="0">
              <a:buNone/>
              <a:defRPr sz="1700" b="1"/>
            </a:lvl5pPr>
            <a:lvl6pPr marL="2561759" indent="0">
              <a:buNone/>
              <a:defRPr sz="1700" b="1"/>
            </a:lvl6pPr>
            <a:lvl7pPr marL="3074112" indent="0">
              <a:buNone/>
              <a:defRPr sz="1700" b="1"/>
            </a:lvl7pPr>
            <a:lvl8pPr marL="3586465" indent="0">
              <a:buNone/>
              <a:defRPr sz="1700" b="1"/>
            </a:lvl8pPr>
            <a:lvl9pPr marL="4098818" indent="0">
              <a:buNone/>
              <a:defRPr sz="17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6925243" y="3024658"/>
            <a:ext cx="5815564" cy="4448799"/>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76276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34822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5228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42248" y="552027"/>
            <a:ext cx="4411991" cy="1932093"/>
          </a:xfrm>
        </p:spPr>
        <p:txBody>
          <a:bodyPr anchor="b"/>
          <a:lstStyle>
            <a:lvl1pPr>
              <a:defRPr sz="3500"/>
            </a:lvl1pPr>
          </a:lstStyle>
          <a:p>
            <a:r>
              <a:rPr lang="es-ES_tradnl" smtClean="0"/>
              <a:t>Clic para editar título</a:t>
            </a:r>
            <a:endParaRPr lang="en-US" dirty="0"/>
          </a:p>
        </p:txBody>
      </p:sp>
      <p:sp>
        <p:nvSpPr>
          <p:cNvPr id="3" name="Content Placeholder 2"/>
          <p:cNvSpPr>
            <a:spLocks noGrp="1"/>
          </p:cNvSpPr>
          <p:nvPr>
            <p:ph idx="1"/>
          </p:nvPr>
        </p:nvSpPr>
        <p:spPr>
          <a:xfrm>
            <a:off x="5815564" y="1192239"/>
            <a:ext cx="6925241" cy="5884451"/>
          </a:xfrm>
        </p:spPr>
        <p:txBody>
          <a:bodyPr/>
          <a:lstStyle>
            <a:lvl1pPr>
              <a:defRPr sz="35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942248" y="2484125"/>
            <a:ext cx="4411991" cy="4602140"/>
          </a:xfrm>
        </p:spPr>
        <p:txBody>
          <a:bodyPr/>
          <a:lstStyle>
            <a:lvl1pPr marL="0" indent="0">
              <a:buNone/>
              <a:defRPr sz="1700"/>
            </a:lvl1pPr>
            <a:lvl2pPr marL="512351" indent="0">
              <a:buNone/>
              <a:defRPr sz="1500"/>
            </a:lvl2pPr>
            <a:lvl3pPr marL="1024704" indent="0">
              <a:buNone/>
              <a:defRPr sz="1400"/>
            </a:lvl3pPr>
            <a:lvl4pPr marL="1537055" indent="0">
              <a:buNone/>
              <a:defRPr sz="1100"/>
            </a:lvl4pPr>
            <a:lvl5pPr marL="2049411" indent="0">
              <a:buNone/>
              <a:defRPr sz="1100"/>
            </a:lvl5pPr>
            <a:lvl6pPr marL="2561759" indent="0">
              <a:buNone/>
              <a:defRPr sz="1100"/>
            </a:lvl6pPr>
            <a:lvl7pPr marL="3074112" indent="0">
              <a:buNone/>
              <a:defRPr sz="1100"/>
            </a:lvl7pPr>
            <a:lvl8pPr marL="3586465" indent="0">
              <a:buNone/>
              <a:defRPr sz="1100"/>
            </a:lvl8pPr>
            <a:lvl9pPr marL="4098818" indent="0">
              <a:buNone/>
              <a:defRPr sz="11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17938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42248" y="552027"/>
            <a:ext cx="4411991" cy="1932093"/>
          </a:xfrm>
        </p:spPr>
        <p:txBody>
          <a:bodyPr anchor="b"/>
          <a:lstStyle>
            <a:lvl1pPr>
              <a:defRPr sz="3500"/>
            </a:lvl1pPr>
          </a:lstStyle>
          <a:p>
            <a:r>
              <a:rPr lang="es-ES_tradnl" smtClean="0"/>
              <a:t>Clic para editar título</a:t>
            </a:r>
            <a:endParaRPr lang="en-US" dirty="0"/>
          </a:p>
        </p:txBody>
      </p:sp>
      <p:sp>
        <p:nvSpPr>
          <p:cNvPr id="3" name="Picture Placeholder 2"/>
          <p:cNvSpPr>
            <a:spLocks noGrp="1" noChangeAspect="1"/>
          </p:cNvSpPr>
          <p:nvPr>
            <p:ph type="pic" idx="1"/>
          </p:nvPr>
        </p:nvSpPr>
        <p:spPr>
          <a:xfrm>
            <a:off x="5815564" y="1192239"/>
            <a:ext cx="6925241" cy="5884451"/>
          </a:xfrm>
        </p:spPr>
        <p:txBody>
          <a:bodyPr anchor="t"/>
          <a:lstStyle>
            <a:lvl1pPr marL="0" indent="0">
              <a:buNone/>
              <a:defRPr sz="3500"/>
            </a:lvl1pPr>
            <a:lvl2pPr marL="512351" indent="0">
              <a:buNone/>
              <a:defRPr sz="3100"/>
            </a:lvl2pPr>
            <a:lvl3pPr marL="1024704" indent="0">
              <a:buNone/>
              <a:defRPr sz="2600"/>
            </a:lvl3pPr>
            <a:lvl4pPr marL="1537055" indent="0">
              <a:buNone/>
              <a:defRPr sz="2300"/>
            </a:lvl4pPr>
            <a:lvl5pPr marL="2049411" indent="0">
              <a:buNone/>
              <a:defRPr sz="2300"/>
            </a:lvl5pPr>
            <a:lvl6pPr marL="2561759" indent="0">
              <a:buNone/>
              <a:defRPr sz="2300"/>
            </a:lvl6pPr>
            <a:lvl7pPr marL="3074112" indent="0">
              <a:buNone/>
              <a:defRPr sz="2300"/>
            </a:lvl7pPr>
            <a:lvl8pPr marL="3586465" indent="0">
              <a:buNone/>
              <a:defRPr sz="2300"/>
            </a:lvl8pPr>
            <a:lvl9pPr marL="4098818" indent="0">
              <a:buNone/>
              <a:defRPr sz="23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942248" y="2484125"/>
            <a:ext cx="4411991" cy="4602140"/>
          </a:xfrm>
        </p:spPr>
        <p:txBody>
          <a:bodyPr/>
          <a:lstStyle>
            <a:lvl1pPr marL="0" indent="0">
              <a:buNone/>
              <a:defRPr sz="1700"/>
            </a:lvl1pPr>
            <a:lvl2pPr marL="512351" indent="0">
              <a:buNone/>
              <a:defRPr sz="1500"/>
            </a:lvl2pPr>
            <a:lvl3pPr marL="1024704" indent="0">
              <a:buNone/>
              <a:defRPr sz="1400"/>
            </a:lvl3pPr>
            <a:lvl4pPr marL="1537055" indent="0">
              <a:buNone/>
              <a:defRPr sz="1100"/>
            </a:lvl4pPr>
            <a:lvl5pPr marL="2049411" indent="0">
              <a:buNone/>
              <a:defRPr sz="1100"/>
            </a:lvl5pPr>
            <a:lvl6pPr marL="2561759" indent="0">
              <a:buNone/>
              <a:defRPr sz="1100"/>
            </a:lvl6pPr>
            <a:lvl7pPr marL="3074112" indent="0">
              <a:buNone/>
              <a:defRPr sz="1100"/>
            </a:lvl7pPr>
            <a:lvl8pPr marL="3586465" indent="0">
              <a:buNone/>
              <a:defRPr sz="1100"/>
            </a:lvl8pPr>
            <a:lvl9pPr marL="4098818" indent="0">
              <a:buNone/>
              <a:defRPr sz="11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69406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49024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89384" y="440857"/>
            <a:ext cx="2949640" cy="7017255"/>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940476" y="440857"/>
            <a:ext cx="8677925" cy="701725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272855" y="7520174"/>
            <a:ext cx="1502212" cy="590751"/>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grpSp>
        <p:nvGrpSpPr>
          <p:cNvPr id="61" name="Group 60"/>
          <p:cNvGrpSpPr/>
          <p:nvPr userDrawn="1"/>
        </p:nvGrpSpPr>
        <p:grpSpPr>
          <a:xfrm>
            <a:off x="11764670" y="7478957"/>
            <a:ext cx="1622358" cy="631963"/>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spTree>
    <p:extLst>
      <p:ext uri="{BB962C8B-B14F-4D97-AF65-F5344CB8AC3E}">
        <p14:creationId xmlns:p14="http://schemas.microsoft.com/office/powerpoint/2010/main" val="120536001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6"/>
          <p:cNvGrpSpPr/>
          <p:nvPr userDrawn="1"/>
        </p:nvGrpSpPr>
        <p:grpSpPr>
          <a:xfrm>
            <a:off x="11781554" y="239859"/>
            <a:ext cx="1500921" cy="590244"/>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9"/>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1" name="Freeform 10"/>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2" name="Freeform 11"/>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3" name="Oval 42"/>
              <p:cNvSpPr>
                <a:spLocks noChangeArrowheads="1"/>
              </p:cNvSpPr>
              <p:nvPr/>
            </p:nvSpPr>
            <p:spPr bwMode="auto">
              <a:xfrm>
                <a:off x="10802400" y="6884946"/>
                <a:ext cx="33817" cy="32276"/>
              </a:xfrm>
              <a:prstGeom prst="ellipse">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6" name="Rectangle 45"/>
              <p:cNvSpPr>
                <a:spLocks noChangeArrowheads="1"/>
              </p:cNvSpPr>
              <p:nvPr/>
            </p:nvSpPr>
            <p:spPr bwMode="auto">
              <a:xfrm>
                <a:off x="10802400" y="6973829"/>
                <a:ext cx="15417" cy="268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1" name="Rectangle 50"/>
              <p:cNvSpPr>
                <a:spLocks noChangeArrowheads="1"/>
              </p:cNvSpPr>
              <p:nvPr/>
            </p:nvSpPr>
            <p:spPr bwMode="auto">
              <a:xfrm>
                <a:off x="10855115" y="6973829"/>
                <a:ext cx="14422" cy="268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3" name="Oval 52"/>
              <p:cNvSpPr>
                <a:spLocks noChangeArrowheads="1"/>
              </p:cNvSpPr>
              <p:nvPr/>
            </p:nvSpPr>
            <p:spPr bwMode="auto">
              <a:xfrm>
                <a:off x="10855115" y="6886932"/>
                <a:ext cx="34812" cy="32772"/>
              </a:xfrm>
              <a:prstGeom prst="ellipse">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grpSp>
        <p:nvGrpSpPr>
          <p:cNvPr id="61" name="Group 60"/>
          <p:cNvGrpSpPr/>
          <p:nvPr userDrawn="1"/>
        </p:nvGrpSpPr>
        <p:grpSpPr>
          <a:xfrm>
            <a:off x="11771204" y="7481795"/>
            <a:ext cx="1613539" cy="628528"/>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spTree>
    <p:extLst>
      <p:ext uri="{BB962C8B-B14F-4D97-AF65-F5344CB8AC3E}">
        <p14:creationId xmlns:p14="http://schemas.microsoft.com/office/powerpoint/2010/main" val="156680694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p:cNvGrpSpPr/>
          <p:nvPr userDrawn="1"/>
        </p:nvGrpSpPr>
        <p:grpSpPr>
          <a:xfrm>
            <a:off x="11764670" y="7478957"/>
            <a:ext cx="1622358" cy="631963"/>
            <a:chOff x="8826912" y="6412725"/>
            <a:chExt cx="1757705" cy="647007"/>
          </a:xfrm>
        </p:grpSpPr>
        <p:grpSp>
          <p:nvGrpSpPr>
            <p:cNvPr id="9" name="Group 8"/>
            <p:cNvGrpSpPr/>
            <p:nvPr/>
          </p:nvGrpSpPr>
          <p:grpSpPr>
            <a:xfrm>
              <a:off x="9540354" y="6412725"/>
              <a:ext cx="1044263" cy="647007"/>
              <a:chOff x="9405541" y="6412725"/>
              <a:chExt cx="1044263" cy="647007"/>
            </a:xfrm>
          </p:grpSpPr>
          <p:sp>
            <p:nvSpPr>
              <p:cNvPr id="27"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8"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9"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0"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1"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2"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3"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4"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5"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6"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7"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8"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39"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0"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1"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2"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3"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4"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5"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6"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47"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nvGrpSpPr>
            <p:cNvPr id="10" name="Group 9"/>
            <p:cNvGrpSpPr/>
            <p:nvPr/>
          </p:nvGrpSpPr>
          <p:grpSpPr>
            <a:xfrm>
              <a:off x="8826912" y="6414215"/>
              <a:ext cx="569426" cy="644524"/>
              <a:chOff x="8656485" y="6414215"/>
              <a:chExt cx="569426" cy="644524"/>
            </a:xfrm>
          </p:grpSpPr>
          <p:sp>
            <p:nvSpPr>
              <p:cNvPr id="11"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2"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3"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4"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5"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6"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7"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8"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9"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0"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1"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2"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3"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4"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5"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26"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grpSp>
        <p:nvGrpSpPr>
          <p:cNvPr id="48" name="Group 47"/>
          <p:cNvGrpSpPr/>
          <p:nvPr userDrawn="1"/>
        </p:nvGrpSpPr>
        <p:grpSpPr>
          <a:xfrm>
            <a:off x="11778947" y="235552"/>
            <a:ext cx="1502212" cy="590751"/>
            <a:chOff x="10748974" y="6473994"/>
            <a:chExt cx="1576204" cy="585738"/>
          </a:xfrm>
        </p:grpSpPr>
        <p:grpSp>
          <p:nvGrpSpPr>
            <p:cNvPr id="49" name="Group 48"/>
            <p:cNvGrpSpPr/>
            <p:nvPr/>
          </p:nvGrpSpPr>
          <p:grpSpPr>
            <a:xfrm>
              <a:off x="11531961" y="6473994"/>
              <a:ext cx="793217" cy="578786"/>
              <a:chOff x="11531961" y="6473994"/>
              <a:chExt cx="793217" cy="578786"/>
            </a:xfrm>
          </p:grpSpPr>
          <p:sp>
            <p:nvSpPr>
              <p:cNvPr id="68"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9"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0"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1"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2"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3"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4"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5"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6"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7"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8"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79"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0"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1"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2"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3"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4"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5"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6"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7"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8"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89"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0"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1"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2"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3"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4"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5"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6"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7"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8"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99"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00"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101"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nvGrpSpPr>
            <p:cNvPr id="50" name="Group 49"/>
            <p:cNvGrpSpPr/>
            <p:nvPr/>
          </p:nvGrpSpPr>
          <p:grpSpPr>
            <a:xfrm>
              <a:off x="10748974" y="6473994"/>
              <a:ext cx="701427" cy="585738"/>
              <a:chOff x="10681552" y="6417691"/>
              <a:chExt cx="768850" cy="642041"/>
            </a:xfrm>
          </p:grpSpPr>
          <p:sp>
            <p:nvSpPr>
              <p:cNvPr id="51"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2"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3"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4"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5"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6"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7"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8"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59"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0"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1"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2"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3"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4"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5"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6"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sp>
            <p:nvSpPr>
              <p:cNvPr id="67"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30852"/>
                <a:endParaRPr lang="es-CO" sz="2000">
                  <a:noFill/>
                </a:endParaRPr>
              </a:p>
            </p:txBody>
          </p:sp>
        </p:grpSp>
      </p:grpSp>
    </p:spTree>
    <p:extLst>
      <p:ext uri="{BB962C8B-B14F-4D97-AF65-F5344CB8AC3E}">
        <p14:creationId xmlns:p14="http://schemas.microsoft.com/office/powerpoint/2010/main" val="2131702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33340" y="2064352"/>
            <a:ext cx="11798558" cy="3444416"/>
          </a:xfrm>
        </p:spPr>
        <p:txBody>
          <a:bodyPr anchor="b"/>
          <a:lstStyle>
            <a:lvl1pPr>
              <a:defRPr sz="6800"/>
            </a:lvl1pPr>
          </a:lstStyle>
          <a:p>
            <a:r>
              <a:rPr lang="es-ES_tradnl" smtClean="0"/>
              <a:t>Clic para editar título</a:t>
            </a:r>
            <a:endParaRPr lang="en-US" dirty="0"/>
          </a:p>
        </p:txBody>
      </p:sp>
      <p:sp>
        <p:nvSpPr>
          <p:cNvPr id="3" name="Text Placeholder 2"/>
          <p:cNvSpPr>
            <a:spLocks noGrp="1"/>
          </p:cNvSpPr>
          <p:nvPr>
            <p:ph type="body" idx="1"/>
          </p:nvPr>
        </p:nvSpPr>
        <p:spPr>
          <a:xfrm>
            <a:off x="933340" y="5541353"/>
            <a:ext cx="11798558" cy="1811336"/>
          </a:xfrm>
        </p:spPr>
        <p:txBody>
          <a:bodyPr/>
          <a:lstStyle>
            <a:lvl1pPr marL="0" indent="0">
              <a:buNone/>
              <a:defRPr sz="2800">
                <a:solidFill>
                  <a:schemeClr val="tx1">
                    <a:tint val="75000"/>
                  </a:schemeClr>
                </a:solidFill>
              </a:defRPr>
            </a:lvl1pPr>
            <a:lvl2pPr marL="512949" indent="0">
              <a:buNone/>
              <a:defRPr sz="2300">
                <a:solidFill>
                  <a:schemeClr val="tx1">
                    <a:tint val="75000"/>
                  </a:schemeClr>
                </a:solidFill>
              </a:defRPr>
            </a:lvl2pPr>
            <a:lvl3pPr marL="1025900" indent="0">
              <a:buNone/>
              <a:defRPr sz="2000">
                <a:solidFill>
                  <a:schemeClr val="tx1">
                    <a:tint val="75000"/>
                  </a:schemeClr>
                </a:solidFill>
              </a:defRPr>
            </a:lvl3pPr>
            <a:lvl4pPr marL="1538849" indent="0">
              <a:buNone/>
              <a:defRPr sz="1800">
                <a:solidFill>
                  <a:schemeClr val="tx1">
                    <a:tint val="75000"/>
                  </a:schemeClr>
                </a:solidFill>
              </a:defRPr>
            </a:lvl4pPr>
            <a:lvl5pPr marL="2051800" indent="0">
              <a:buNone/>
              <a:defRPr sz="1800">
                <a:solidFill>
                  <a:schemeClr val="tx1">
                    <a:tint val="75000"/>
                  </a:schemeClr>
                </a:solidFill>
              </a:defRPr>
            </a:lvl5pPr>
            <a:lvl6pPr marL="2564750" indent="0">
              <a:buNone/>
              <a:defRPr sz="1800">
                <a:solidFill>
                  <a:schemeClr val="tx1">
                    <a:tint val="75000"/>
                  </a:schemeClr>
                </a:solidFill>
              </a:defRPr>
            </a:lvl6pPr>
            <a:lvl7pPr marL="3077698" indent="0">
              <a:buNone/>
              <a:defRPr sz="1800">
                <a:solidFill>
                  <a:schemeClr val="tx1">
                    <a:tint val="75000"/>
                  </a:schemeClr>
                </a:solidFill>
              </a:defRPr>
            </a:lvl7pPr>
            <a:lvl8pPr marL="3590649" indent="0">
              <a:buNone/>
              <a:defRPr sz="1800">
                <a:solidFill>
                  <a:schemeClr val="tx1">
                    <a:tint val="75000"/>
                  </a:schemeClr>
                </a:solidFill>
              </a:defRPr>
            </a:lvl8pPr>
            <a:lvl9pPr marL="4103599" indent="0">
              <a:buNone/>
              <a:defRPr sz="18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7019CC3-216C-7243-8888-E9845AD19A9C}"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1692067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09937" y="1355150"/>
            <a:ext cx="10259616" cy="2882806"/>
          </a:xfrm>
        </p:spPr>
        <p:txBody>
          <a:bodyPr anchor="b"/>
          <a:lstStyle>
            <a:lvl1pPr algn="ctr">
              <a:defRPr sz="6800"/>
            </a:lvl1pPr>
          </a:lstStyle>
          <a:p>
            <a:r>
              <a:rPr lang="es-ES_tradnl"/>
              <a:t>Clic para editar título</a:t>
            </a:r>
            <a:endParaRPr lang="en-US" dirty="0"/>
          </a:p>
        </p:txBody>
      </p:sp>
      <p:sp>
        <p:nvSpPr>
          <p:cNvPr id="3" name="Subtitle 2"/>
          <p:cNvSpPr>
            <a:spLocks noGrp="1"/>
          </p:cNvSpPr>
          <p:nvPr>
            <p:ph type="subTitle" idx="1"/>
          </p:nvPr>
        </p:nvSpPr>
        <p:spPr>
          <a:xfrm>
            <a:off x="1709937" y="4349129"/>
            <a:ext cx="10259616" cy="1999179"/>
          </a:xfrm>
        </p:spPr>
        <p:txBody>
          <a:bodyPr/>
          <a:lstStyle>
            <a:lvl1pPr marL="0" indent="0" algn="ctr">
              <a:buNone/>
              <a:defRPr sz="2700"/>
            </a:lvl1pPr>
            <a:lvl2pPr marL="512835" indent="0" algn="ctr">
              <a:buNone/>
              <a:defRPr sz="2200"/>
            </a:lvl2pPr>
            <a:lvl3pPr marL="1025669" indent="0" algn="ctr">
              <a:buNone/>
              <a:defRPr sz="2000"/>
            </a:lvl3pPr>
            <a:lvl4pPr marL="1538503" indent="0" algn="ctr">
              <a:buNone/>
              <a:defRPr sz="1800"/>
            </a:lvl4pPr>
            <a:lvl5pPr marL="2051338" indent="0" algn="ctr">
              <a:buNone/>
              <a:defRPr sz="1800"/>
            </a:lvl5pPr>
            <a:lvl6pPr marL="2564174" indent="0" algn="ctr">
              <a:buNone/>
              <a:defRPr sz="1800"/>
            </a:lvl6pPr>
            <a:lvl7pPr marL="3077006" indent="0" algn="ctr">
              <a:buNone/>
              <a:defRPr sz="1800"/>
            </a:lvl7pPr>
            <a:lvl8pPr marL="3589842" indent="0" algn="ctr">
              <a:buNone/>
              <a:defRPr sz="1800"/>
            </a:lvl8pPr>
            <a:lvl9pPr marL="4102676" indent="0" algn="ctr">
              <a:buNone/>
              <a:defRPr sz="18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94868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8582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33343" y="2064352"/>
            <a:ext cx="11798558" cy="3444414"/>
          </a:xfrm>
        </p:spPr>
        <p:txBody>
          <a:bodyPr anchor="b"/>
          <a:lstStyle>
            <a:lvl1pPr>
              <a:defRPr sz="6800"/>
            </a:lvl1pPr>
          </a:lstStyle>
          <a:p>
            <a:r>
              <a:rPr lang="es-ES_tradnl"/>
              <a:t>Clic para editar título</a:t>
            </a:r>
            <a:endParaRPr lang="en-US" dirty="0"/>
          </a:p>
        </p:txBody>
      </p:sp>
      <p:sp>
        <p:nvSpPr>
          <p:cNvPr id="3" name="Text Placeholder 2"/>
          <p:cNvSpPr>
            <a:spLocks noGrp="1"/>
          </p:cNvSpPr>
          <p:nvPr>
            <p:ph type="body" idx="1"/>
          </p:nvPr>
        </p:nvSpPr>
        <p:spPr>
          <a:xfrm>
            <a:off x="933343" y="5541354"/>
            <a:ext cx="11798558" cy="1811338"/>
          </a:xfrm>
        </p:spPr>
        <p:txBody>
          <a:bodyPr/>
          <a:lstStyle>
            <a:lvl1pPr marL="0" indent="0">
              <a:buNone/>
              <a:defRPr sz="2700">
                <a:solidFill>
                  <a:schemeClr val="tx1">
                    <a:tint val="75000"/>
                  </a:schemeClr>
                </a:solidFill>
              </a:defRPr>
            </a:lvl1pPr>
            <a:lvl2pPr marL="512835" indent="0">
              <a:buNone/>
              <a:defRPr sz="2200">
                <a:solidFill>
                  <a:schemeClr val="tx1">
                    <a:tint val="75000"/>
                  </a:schemeClr>
                </a:solidFill>
              </a:defRPr>
            </a:lvl2pPr>
            <a:lvl3pPr marL="1025669" indent="0">
              <a:buNone/>
              <a:defRPr sz="2000">
                <a:solidFill>
                  <a:schemeClr val="tx1">
                    <a:tint val="75000"/>
                  </a:schemeClr>
                </a:solidFill>
              </a:defRPr>
            </a:lvl3pPr>
            <a:lvl4pPr marL="1538503" indent="0">
              <a:buNone/>
              <a:defRPr sz="1800">
                <a:solidFill>
                  <a:schemeClr val="tx1">
                    <a:tint val="75000"/>
                  </a:schemeClr>
                </a:solidFill>
              </a:defRPr>
            </a:lvl4pPr>
            <a:lvl5pPr marL="2051338" indent="0">
              <a:buNone/>
              <a:defRPr sz="1800">
                <a:solidFill>
                  <a:schemeClr val="tx1">
                    <a:tint val="75000"/>
                  </a:schemeClr>
                </a:solidFill>
              </a:defRPr>
            </a:lvl5pPr>
            <a:lvl6pPr marL="2564174" indent="0">
              <a:buNone/>
              <a:defRPr sz="1800">
                <a:solidFill>
                  <a:schemeClr val="tx1">
                    <a:tint val="75000"/>
                  </a:schemeClr>
                </a:solidFill>
              </a:defRPr>
            </a:lvl6pPr>
            <a:lvl7pPr marL="3077006" indent="0">
              <a:buNone/>
              <a:defRPr sz="1800">
                <a:solidFill>
                  <a:schemeClr val="tx1">
                    <a:tint val="75000"/>
                  </a:schemeClr>
                </a:solidFill>
              </a:defRPr>
            </a:lvl7pPr>
            <a:lvl8pPr marL="3589842" indent="0">
              <a:buNone/>
              <a:defRPr sz="1800">
                <a:solidFill>
                  <a:schemeClr val="tx1">
                    <a:tint val="75000"/>
                  </a:schemeClr>
                </a:solidFill>
              </a:defRPr>
            </a:lvl8pPr>
            <a:lvl9pPr marL="4102676" indent="0">
              <a:buNone/>
              <a:defRPr sz="18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6166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940467" y="2204273"/>
            <a:ext cx="5813783" cy="52538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6925243" y="2204273"/>
            <a:ext cx="5813783" cy="52538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72247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42250" y="440857"/>
            <a:ext cx="11798558" cy="1600495"/>
          </a:xfrm>
        </p:spPr>
        <p:txBody>
          <a:bodyPr/>
          <a:lstStyle/>
          <a:p>
            <a:r>
              <a:rPr lang="es-ES_tradnl"/>
              <a:t>Clic para editar título</a:t>
            </a:r>
            <a:endParaRPr lang="en-US" dirty="0"/>
          </a:p>
        </p:txBody>
      </p:sp>
      <p:sp>
        <p:nvSpPr>
          <p:cNvPr id="3" name="Text Placeholder 2"/>
          <p:cNvSpPr>
            <a:spLocks noGrp="1"/>
          </p:cNvSpPr>
          <p:nvPr>
            <p:ph type="body" idx="1"/>
          </p:nvPr>
        </p:nvSpPr>
        <p:spPr>
          <a:xfrm>
            <a:off x="942250" y="2029853"/>
            <a:ext cx="5787064" cy="994797"/>
          </a:xfrm>
        </p:spPr>
        <p:txBody>
          <a:bodyPr anchor="b"/>
          <a:lstStyle>
            <a:lvl1pPr marL="0" indent="0">
              <a:buNone/>
              <a:defRPr sz="2700" b="1"/>
            </a:lvl1pPr>
            <a:lvl2pPr marL="512835" indent="0">
              <a:buNone/>
              <a:defRPr sz="2200" b="1"/>
            </a:lvl2pPr>
            <a:lvl3pPr marL="1025669" indent="0">
              <a:buNone/>
              <a:defRPr sz="2000" b="1"/>
            </a:lvl3pPr>
            <a:lvl4pPr marL="1538503" indent="0">
              <a:buNone/>
              <a:defRPr sz="1800" b="1"/>
            </a:lvl4pPr>
            <a:lvl5pPr marL="2051338" indent="0">
              <a:buNone/>
              <a:defRPr sz="1800" b="1"/>
            </a:lvl5pPr>
            <a:lvl6pPr marL="2564174" indent="0">
              <a:buNone/>
              <a:defRPr sz="1800" b="1"/>
            </a:lvl6pPr>
            <a:lvl7pPr marL="3077006" indent="0">
              <a:buNone/>
              <a:defRPr sz="1800" b="1"/>
            </a:lvl7pPr>
            <a:lvl8pPr marL="3589842" indent="0">
              <a:buNone/>
              <a:defRPr sz="1800" b="1"/>
            </a:lvl8pPr>
            <a:lvl9pPr marL="4102676" indent="0">
              <a:buNone/>
              <a:defRPr sz="1800" b="1"/>
            </a:lvl9pPr>
          </a:lstStyle>
          <a:p>
            <a:pPr lvl="0"/>
            <a:r>
              <a:rPr lang="es-ES_tradnl"/>
              <a:t>Haga clic para modificar el estilo de texto del patrón</a:t>
            </a:r>
          </a:p>
        </p:txBody>
      </p:sp>
      <p:sp>
        <p:nvSpPr>
          <p:cNvPr id="4" name="Content Placeholder 3"/>
          <p:cNvSpPr>
            <a:spLocks noGrp="1"/>
          </p:cNvSpPr>
          <p:nvPr>
            <p:ph sz="half" idx="2"/>
          </p:nvPr>
        </p:nvSpPr>
        <p:spPr>
          <a:xfrm>
            <a:off x="942250" y="3024648"/>
            <a:ext cx="5787064" cy="444880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6925241" y="2029853"/>
            <a:ext cx="5815564" cy="994797"/>
          </a:xfrm>
        </p:spPr>
        <p:txBody>
          <a:bodyPr anchor="b"/>
          <a:lstStyle>
            <a:lvl1pPr marL="0" indent="0">
              <a:buNone/>
              <a:defRPr sz="2700" b="1"/>
            </a:lvl1pPr>
            <a:lvl2pPr marL="512835" indent="0">
              <a:buNone/>
              <a:defRPr sz="2200" b="1"/>
            </a:lvl2pPr>
            <a:lvl3pPr marL="1025669" indent="0">
              <a:buNone/>
              <a:defRPr sz="2000" b="1"/>
            </a:lvl3pPr>
            <a:lvl4pPr marL="1538503" indent="0">
              <a:buNone/>
              <a:defRPr sz="1800" b="1"/>
            </a:lvl4pPr>
            <a:lvl5pPr marL="2051338" indent="0">
              <a:buNone/>
              <a:defRPr sz="1800" b="1"/>
            </a:lvl5pPr>
            <a:lvl6pPr marL="2564174" indent="0">
              <a:buNone/>
              <a:defRPr sz="1800" b="1"/>
            </a:lvl6pPr>
            <a:lvl7pPr marL="3077006" indent="0">
              <a:buNone/>
              <a:defRPr sz="1800" b="1"/>
            </a:lvl7pPr>
            <a:lvl8pPr marL="3589842" indent="0">
              <a:buNone/>
              <a:defRPr sz="1800" b="1"/>
            </a:lvl8pPr>
            <a:lvl9pPr marL="4102676" indent="0">
              <a:buNone/>
              <a:defRPr sz="18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925241" y="3024648"/>
            <a:ext cx="5815564" cy="444880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09181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06823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3060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42247" y="552030"/>
            <a:ext cx="4411991" cy="1932093"/>
          </a:xfrm>
        </p:spPr>
        <p:txBody>
          <a:bodyPr anchor="b"/>
          <a:lstStyle>
            <a:lvl1pPr>
              <a:defRPr sz="3500"/>
            </a:lvl1pPr>
          </a:lstStyle>
          <a:p>
            <a:r>
              <a:rPr lang="es-ES_tradnl"/>
              <a:t>Clic para editar título</a:t>
            </a:r>
            <a:endParaRPr lang="en-US" dirty="0"/>
          </a:p>
        </p:txBody>
      </p:sp>
      <p:sp>
        <p:nvSpPr>
          <p:cNvPr id="3" name="Content Placeholder 2"/>
          <p:cNvSpPr>
            <a:spLocks noGrp="1"/>
          </p:cNvSpPr>
          <p:nvPr>
            <p:ph idx="1"/>
          </p:nvPr>
        </p:nvSpPr>
        <p:spPr>
          <a:xfrm>
            <a:off x="5815564" y="1192229"/>
            <a:ext cx="6925241" cy="5884451"/>
          </a:xfrm>
        </p:spPr>
        <p:txBody>
          <a:bodyPr/>
          <a:lstStyle>
            <a:lvl1pPr>
              <a:defRPr sz="35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942247" y="2484123"/>
            <a:ext cx="4411991" cy="4602140"/>
          </a:xfrm>
        </p:spPr>
        <p:txBody>
          <a:bodyPr/>
          <a:lstStyle>
            <a:lvl1pPr marL="0" indent="0">
              <a:buNone/>
              <a:defRPr sz="1800"/>
            </a:lvl1pPr>
            <a:lvl2pPr marL="512835" indent="0">
              <a:buNone/>
              <a:defRPr sz="1600"/>
            </a:lvl2pPr>
            <a:lvl3pPr marL="1025669" indent="0">
              <a:buNone/>
              <a:defRPr sz="1300"/>
            </a:lvl3pPr>
            <a:lvl4pPr marL="1538503" indent="0">
              <a:buNone/>
              <a:defRPr sz="1100"/>
            </a:lvl4pPr>
            <a:lvl5pPr marL="2051338" indent="0">
              <a:buNone/>
              <a:defRPr sz="1100"/>
            </a:lvl5pPr>
            <a:lvl6pPr marL="2564174" indent="0">
              <a:buNone/>
              <a:defRPr sz="1100"/>
            </a:lvl6pPr>
            <a:lvl7pPr marL="3077006" indent="0">
              <a:buNone/>
              <a:defRPr sz="1100"/>
            </a:lvl7pPr>
            <a:lvl8pPr marL="3589842" indent="0">
              <a:buNone/>
              <a:defRPr sz="1100"/>
            </a:lvl8pPr>
            <a:lvl9pPr marL="4102676" indent="0">
              <a:buNone/>
              <a:defRPr sz="11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94290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42247" y="552030"/>
            <a:ext cx="4411991" cy="1932093"/>
          </a:xfrm>
        </p:spPr>
        <p:txBody>
          <a:bodyPr anchor="b"/>
          <a:lstStyle>
            <a:lvl1pPr>
              <a:defRPr sz="3500"/>
            </a:lvl1pPr>
          </a:lstStyle>
          <a:p>
            <a:r>
              <a:rPr lang="es-ES_tradnl"/>
              <a:t>Clic para editar título</a:t>
            </a:r>
            <a:endParaRPr lang="en-US" dirty="0"/>
          </a:p>
        </p:txBody>
      </p:sp>
      <p:sp>
        <p:nvSpPr>
          <p:cNvPr id="3" name="Picture Placeholder 2"/>
          <p:cNvSpPr>
            <a:spLocks noGrp="1" noChangeAspect="1"/>
          </p:cNvSpPr>
          <p:nvPr>
            <p:ph type="pic" idx="1"/>
          </p:nvPr>
        </p:nvSpPr>
        <p:spPr>
          <a:xfrm>
            <a:off x="5815564" y="1192229"/>
            <a:ext cx="6925241" cy="5884451"/>
          </a:xfrm>
        </p:spPr>
        <p:txBody>
          <a:bodyPr anchor="t"/>
          <a:lstStyle>
            <a:lvl1pPr marL="0" indent="0">
              <a:buNone/>
              <a:defRPr sz="3500"/>
            </a:lvl1pPr>
            <a:lvl2pPr marL="512835" indent="0">
              <a:buNone/>
              <a:defRPr sz="3100"/>
            </a:lvl2pPr>
            <a:lvl3pPr marL="1025669" indent="0">
              <a:buNone/>
              <a:defRPr sz="2700"/>
            </a:lvl3pPr>
            <a:lvl4pPr marL="1538503" indent="0">
              <a:buNone/>
              <a:defRPr sz="2200"/>
            </a:lvl4pPr>
            <a:lvl5pPr marL="2051338" indent="0">
              <a:buNone/>
              <a:defRPr sz="2200"/>
            </a:lvl5pPr>
            <a:lvl6pPr marL="2564174" indent="0">
              <a:buNone/>
              <a:defRPr sz="2200"/>
            </a:lvl6pPr>
            <a:lvl7pPr marL="3077006" indent="0">
              <a:buNone/>
              <a:defRPr sz="2200"/>
            </a:lvl7pPr>
            <a:lvl8pPr marL="3589842" indent="0">
              <a:buNone/>
              <a:defRPr sz="2200"/>
            </a:lvl8pPr>
            <a:lvl9pPr marL="4102676" indent="0">
              <a:buNone/>
              <a:defRPr sz="22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942247" y="2484123"/>
            <a:ext cx="4411991" cy="4602140"/>
          </a:xfrm>
        </p:spPr>
        <p:txBody>
          <a:bodyPr/>
          <a:lstStyle>
            <a:lvl1pPr marL="0" indent="0">
              <a:buNone/>
              <a:defRPr sz="1800"/>
            </a:lvl1pPr>
            <a:lvl2pPr marL="512835" indent="0">
              <a:buNone/>
              <a:defRPr sz="1600"/>
            </a:lvl2pPr>
            <a:lvl3pPr marL="1025669" indent="0">
              <a:buNone/>
              <a:defRPr sz="1300"/>
            </a:lvl3pPr>
            <a:lvl4pPr marL="1538503" indent="0">
              <a:buNone/>
              <a:defRPr sz="1100"/>
            </a:lvl4pPr>
            <a:lvl5pPr marL="2051338" indent="0">
              <a:buNone/>
              <a:defRPr sz="1100"/>
            </a:lvl5pPr>
            <a:lvl6pPr marL="2564174" indent="0">
              <a:buNone/>
              <a:defRPr sz="1100"/>
            </a:lvl6pPr>
            <a:lvl7pPr marL="3077006" indent="0">
              <a:buNone/>
              <a:defRPr sz="1100"/>
            </a:lvl7pPr>
            <a:lvl8pPr marL="3589842" indent="0">
              <a:buNone/>
              <a:defRPr sz="1100"/>
            </a:lvl8pPr>
            <a:lvl9pPr marL="4102676" indent="0">
              <a:buNone/>
              <a:defRPr sz="11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041696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15380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940465" y="2204272"/>
            <a:ext cx="5813782" cy="5253839"/>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6925241" y="2204272"/>
            <a:ext cx="5813782" cy="5253839"/>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B7019CC3-216C-7243-8888-E9845AD19A9C}" type="datetimeFigureOut">
              <a:rPr lang="en-US" smtClean="0"/>
              <a:t>7/11/2019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1592102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89386" y="440856"/>
            <a:ext cx="2949640" cy="7017256"/>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940468" y="440856"/>
            <a:ext cx="8677925" cy="7017256"/>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7019CC3-216C-7243-8888-E9845AD19A9C}"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A76739-D419-6548-9D89-4659EC8E04D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9554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grpSp>
        <p:nvGrpSpPr>
          <p:cNvPr id="7" name="Group 6"/>
          <p:cNvGrpSpPr/>
          <p:nvPr userDrawn="1"/>
        </p:nvGrpSpPr>
        <p:grpSpPr>
          <a:xfrm>
            <a:off x="272854" y="7520166"/>
            <a:ext cx="1502213" cy="590751"/>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61" name="Group 60"/>
          <p:cNvGrpSpPr/>
          <p:nvPr userDrawn="1"/>
        </p:nvGrpSpPr>
        <p:grpSpPr>
          <a:xfrm>
            <a:off x="11764670" y="7478958"/>
            <a:ext cx="1622358" cy="631963"/>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673433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grpSp>
        <p:nvGrpSpPr>
          <p:cNvPr id="7" name="Group 6"/>
          <p:cNvGrpSpPr/>
          <p:nvPr userDrawn="1"/>
        </p:nvGrpSpPr>
        <p:grpSpPr>
          <a:xfrm>
            <a:off x="272854" y="7520166"/>
            <a:ext cx="1502213" cy="590751"/>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61" name="Group 60"/>
          <p:cNvGrpSpPr/>
          <p:nvPr userDrawn="1"/>
        </p:nvGrpSpPr>
        <p:grpSpPr>
          <a:xfrm>
            <a:off x="11764670" y="7478958"/>
            <a:ext cx="1622358" cy="631963"/>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1894277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2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6"/>
          <p:cNvGrpSpPr/>
          <p:nvPr userDrawn="1"/>
        </p:nvGrpSpPr>
        <p:grpSpPr>
          <a:xfrm>
            <a:off x="11781552" y="239851"/>
            <a:ext cx="1500922" cy="590243"/>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9"/>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1" name="Freeform 10"/>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11"/>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Oval 42"/>
              <p:cNvSpPr>
                <a:spLocks noChangeArrowheads="1"/>
              </p:cNvSpPr>
              <p:nvPr/>
            </p:nvSpPr>
            <p:spPr bwMode="auto">
              <a:xfrm>
                <a:off x="10802400" y="6884946"/>
                <a:ext cx="33817" cy="32276"/>
              </a:xfrm>
              <a:prstGeom prst="ellipse">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Rectangle 45"/>
              <p:cNvSpPr>
                <a:spLocks noChangeArrowheads="1"/>
              </p:cNvSpPr>
              <p:nvPr/>
            </p:nvSpPr>
            <p:spPr bwMode="auto">
              <a:xfrm>
                <a:off x="10802400" y="6973829"/>
                <a:ext cx="15417" cy="268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Rectangle 50"/>
              <p:cNvSpPr>
                <a:spLocks noChangeArrowheads="1"/>
              </p:cNvSpPr>
              <p:nvPr/>
            </p:nvSpPr>
            <p:spPr bwMode="auto">
              <a:xfrm>
                <a:off x="10855115" y="6973829"/>
                <a:ext cx="14422" cy="268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Oval 52"/>
              <p:cNvSpPr>
                <a:spLocks noChangeArrowheads="1"/>
              </p:cNvSpPr>
              <p:nvPr/>
            </p:nvSpPr>
            <p:spPr bwMode="auto">
              <a:xfrm>
                <a:off x="10855115" y="6886932"/>
                <a:ext cx="34812" cy="32772"/>
              </a:xfrm>
              <a:prstGeom prst="ellipse">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61" name="Group 60"/>
          <p:cNvGrpSpPr/>
          <p:nvPr userDrawn="1"/>
        </p:nvGrpSpPr>
        <p:grpSpPr>
          <a:xfrm>
            <a:off x="11771196" y="7481794"/>
            <a:ext cx="1613539" cy="628529"/>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1105202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p:cNvGrpSpPr/>
          <p:nvPr userDrawn="1"/>
        </p:nvGrpSpPr>
        <p:grpSpPr>
          <a:xfrm>
            <a:off x="11764670" y="7478957"/>
            <a:ext cx="1622358" cy="631963"/>
            <a:chOff x="8826912" y="6412725"/>
            <a:chExt cx="1757705" cy="647007"/>
          </a:xfrm>
        </p:grpSpPr>
        <p:grpSp>
          <p:nvGrpSpPr>
            <p:cNvPr id="9" name="Group 8"/>
            <p:cNvGrpSpPr/>
            <p:nvPr/>
          </p:nvGrpSpPr>
          <p:grpSpPr>
            <a:xfrm>
              <a:off x="9540354" y="6412725"/>
              <a:ext cx="1044263" cy="647007"/>
              <a:chOff x="9405541" y="6412725"/>
              <a:chExt cx="1044263" cy="647007"/>
            </a:xfrm>
          </p:grpSpPr>
          <p:sp>
            <p:nvSpPr>
              <p:cNvPr id="27"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10" name="Group 9"/>
            <p:cNvGrpSpPr/>
            <p:nvPr/>
          </p:nvGrpSpPr>
          <p:grpSpPr>
            <a:xfrm>
              <a:off x="8826912" y="6414215"/>
              <a:ext cx="569426" cy="644524"/>
              <a:chOff x="8656485" y="6414215"/>
              <a:chExt cx="569426" cy="644524"/>
            </a:xfrm>
          </p:grpSpPr>
          <p:sp>
            <p:nvSpPr>
              <p:cNvPr id="11"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48" name="Group 47"/>
          <p:cNvGrpSpPr/>
          <p:nvPr userDrawn="1"/>
        </p:nvGrpSpPr>
        <p:grpSpPr>
          <a:xfrm>
            <a:off x="11778947" y="235543"/>
            <a:ext cx="1502213" cy="590751"/>
            <a:chOff x="10748974" y="6473994"/>
            <a:chExt cx="1576204" cy="585738"/>
          </a:xfrm>
        </p:grpSpPr>
        <p:grpSp>
          <p:nvGrpSpPr>
            <p:cNvPr id="49" name="Group 48"/>
            <p:cNvGrpSpPr/>
            <p:nvPr/>
          </p:nvGrpSpPr>
          <p:grpSpPr>
            <a:xfrm>
              <a:off x="11531961" y="6473994"/>
              <a:ext cx="793217" cy="578786"/>
              <a:chOff x="11531961" y="6473994"/>
              <a:chExt cx="793217" cy="578786"/>
            </a:xfrm>
          </p:grpSpPr>
          <p:sp>
            <p:nvSpPr>
              <p:cNvPr id="68"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0"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1"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50" name="Group 49"/>
            <p:cNvGrpSpPr/>
            <p:nvPr/>
          </p:nvGrpSpPr>
          <p:grpSpPr>
            <a:xfrm>
              <a:off x="10748974" y="6473994"/>
              <a:ext cx="701427" cy="585738"/>
              <a:chOff x="10681552" y="6417691"/>
              <a:chExt cx="768850" cy="642041"/>
            </a:xfrm>
          </p:grpSpPr>
          <p:sp>
            <p:nvSpPr>
              <p:cNvPr id="51"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1"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2"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3"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4"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835933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7" name="Group 6"/>
          <p:cNvGrpSpPr/>
          <p:nvPr userDrawn="1"/>
        </p:nvGrpSpPr>
        <p:grpSpPr>
          <a:xfrm>
            <a:off x="272854" y="7520166"/>
            <a:ext cx="1502213" cy="590751"/>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61" name="Group 60"/>
          <p:cNvGrpSpPr/>
          <p:nvPr userDrawn="1"/>
        </p:nvGrpSpPr>
        <p:grpSpPr>
          <a:xfrm>
            <a:off x="11764670" y="7478958"/>
            <a:ext cx="1622358" cy="631963"/>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112910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grpSp>
        <p:nvGrpSpPr>
          <p:cNvPr id="7" name="Group 6"/>
          <p:cNvGrpSpPr/>
          <p:nvPr userDrawn="1"/>
        </p:nvGrpSpPr>
        <p:grpSpPr>
          <a:xfrm>
            <a:off x="272854" y="7520166"/>
            <a:ext cx="1502213" cy="590751"/>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61" name="Group 60"/>
          <p:cNvGrpSpPr/>
          <p:nvPr userDrawn="1"/>
        </p:nvGrpSpPr>
        <p:grpSpPr>
          <a:xfrm>
            <a:off x="11764670" y="7478958"/>
            <a:ext cx="1622358" cy="631963"/>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1794456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7" name="Group 6"/>
          <p:cNvGrpSpPr/>
          <p:nvPr userDrawn="1"/>
        </p:nvGrpSpPr>
        <p:grpSpPr>
          <a:xfrm>
            <a:off x="272859" y="7512753"/>
            <a:ext cx="1500922" cy="590243"/>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9"/>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1" name="Freeform 10"/>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11"/>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Oval 42"/>
              <p:cNvSpPr>
                <a:spLocks noChangeArrowheads="1"/>
              </p:cNvSpPr>
              <p:nvPr/>
            </p:nvSpPr>
            <p:spPr bwMode="auto">
              <a:xfrm>
                <a:off x="10802400" y="6884946"/>
                <a:ext cx="33817" cy="32276"/>
              </a:xfrm>
              <a:prstGeom prst="ellipse">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Rectangle 45"/>
              <p:cNvSpPr>
                <a:spLocks noChangeArrowheads="1"/>
              </p:cNvSpPr>
              <p:nvPr/>
            </p:nvSpPr>
            <p:spPr bwMode="auto">
              <a:xfrm>
                <a:off x="10802400" y="6973829"/>
                <a:ext cx="15417" cy="268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Rectangle 50"/>
              <p:cNvSpPr>
                <a:spLocks noChangeArrowheads="1"/>
              </p:cNvSpPr>
              <p:nvPr/>
            </p:nvSpPr>
            <p:spPr bwMode="auto">
              <a:xfrm>
                <a:off x="10855115" y="6973829"/>
                <a:ext cx="14422" cy="268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Oval 52"/>
              <p:cNvSpPr>
                <a:spLocks noChangeArrowheads="1"/>
              </p:cNvSpPr>
              <p:nvPr/>
            </p:nvSpPr>
            <p:spPr bwMode="auto">
              <a:xfrm>
                <a:off x="10855115" y="6886932"/>
                <a:ext cx="34812" cy="32772"/>
              </a:xfrm>
              <a:prstGeom prst="ellipse">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61" name="Group 60"/>
          <p:cNvGrpSpPr/>
          <p:nvPr userDrawn="1"/>
        </p:nvGrpSpPr>
        <p:grpSpPr>
          <a:xfrm>
            <a:off x="11771197" y="7481797"/>
            <a:ext cx="1613539" cy="628529"/>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1612462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grpSp>
        <p:nvGrpSpPr>
          <p:cNvPr id="7" name="Group 6"/>
          <p:cNvGrpSpPr/>
          <p:nvPr userDrawn="1"/>
        </p:nvGrpSpPr>
        <p:grpSpPr>
          <a:xfrm>
            <a:off x="272854" y="7520166"/>
            <a:ext cx="1502213" cy="590751"/>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61" name="Group 60"/>
          <p:cNvGrpSpPr/>
          <p:nvPr userDrawn="1"/>
        </p:nvGrpSpPr>
        <p:grpSpPr>
          <a:xfrm>
            <a:off x="11764670" y="7478958"/>
            <a:ext cx="1622358" cy="631963"/>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997354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42247" y="440857"/>
            <a:ext cx="11798558" cy="1600496"/>
          </a:xfrm>
        </p:spPr>
        <p:txBody>
          <a:bodyPr/>
          <a:lstStyle/>
          <a:p>
            <a:r>
              <a:rPr lang="es-ES_tradnl" smtClean="0"/>
              <a:t>Clic para editar título</a:t>
            </a:r>
            <a:endParaRPr lang="en-US" dirty="0"/>
          </a:p>
        </p:txBody>
      </p:sp>
      <p:sp>
        <p:nvSpPr>
          <p:cNvPr id="3" name="Text Placeholder 2"/>
          <p:cNvSpPr>
            <a:spLocks noGrp="1"/>
          </p:cNvSpPr>
          <p:nvPr>
            <p:ph type="body" idx="1"/>
          </p:nvPr>
        </p:nvSpPr>
        <p:spPr>
          <a:xfrm>
            <a:off x="942246" y="2029850"/>
            <a:ext cx="5787064" cy="994797"/>
          </a:xfrm>
        </p:spPr>
        <p:txBody>
          <a:bodyPr anchor="b"/>
          <a:lstStyle>
            <a:lvl1pPr marL="0" indent="0">
              <a:buNone/>
              <a:defRPr sz="2800" b="1"/>
            </a:lvl1pPr>
            <a:lvl2pPr marL="512949" indent="0">
              <a:buNone/>
              <a:defRPr sz="2300" b="1"/>
            </a:lvl2pPr>
            <a:lvl3pPr marL="1025900" indent="0">
              <a:buNone/>
              <a:defRPr sz="2000" b="1"/>
            </a:lvl3pPr>
            <a:lvl4pPr marL="1538849" indent="0">
              <a:buNone/>
              <a:defRPr sz="1800" b="1"/>
            </a:lvl4pPr>
            <a:lvl5pPr marL="2051800" indent="0">
              <a:buNone/>
              <a:defRPr sz="1800" b="1"/>
            </a:lvl5pPr>
            <a:lvl6pPr marL="2564750" indent="0">
              <a:buNone/>
              <a:defRPr sz="1800" b="1"/>
            </a:lvl6pPr>
            <a:lvl7pPr marL="3077698" indent="0">
              <a:buNone/>
              <a:defRPr sz="1800" b="1"/>
            </a:lvl7pPr>
            <a:lvl8pPr marL="3590649" indent="0">
              <a:buNone/>
              <a:defRPr sz="1800" b="1"/>
            </a:lvl8pPr>
            <a:lvl9pPr marL="4103599" indent="0">
              <a:buNone/>
              <a:defRPr sz="18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942246" y="3024650"/>
            <a:ext cx="5787064" cy="4448799"/>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6925243" y="2029850"/>
            <a:ext cx="5815564" cy="994797"/>
          </a:xfrm>
        </p:spPr>
        <p:txBody>
          <a:bodyPr anchor="b"/>
          <a:lstStyle>
            <a:lvl1pPr marL="0" indent="0">
              <a:buNone/>
              <a:defRPr sz="2800" b="1"/>
            </a:lvl1pPr>
            <a:lvl2pPr marL="512949" indent="0">
              <a:buNone/>
              <a:defRPr sz="2300" b="1"/>
            </a:lvl2pPr>
            <a:lvl3pPr marL="1025900" indent="0">
              <a:buNone/>
              <a:defRPr sz="2000" b="1"/>
            </a:lvl3pPr>
            <a:lvl4pPr marL="1538849" indent="0">
              <a:buNone/>
              <a:defRPr sz="1800" b="1"/>
            </a:lvl4pPr>
            <a:lvl5pPr marL="2051800" indent="0">
              <a:buNone/>
              <a:defRPr sz="1800" b="1"/>
            </a:lvl5pPr>
            <a:lvl6pPr marL="2564750" indent="0">
              <a:buNone/>
              <a:defRPr sz="1800" b="1"/>
            </a:lvl6pPr>
            <a:lvl7pPr marL="3077698" indent="0">
              <a:buNone/>
              <a:defRPr sz="1800" b="1"/>
            </a:lvl7pPr>
            <a:lvl8pPr marL="3590649" indent="0">
              <a:buNone/>
              <a:defRPr sz="1800" b="1"/>
            </a:lvl8pPr>
            <a:lvl9pPr marL="4103599" indent="0">
              <a:buNone/>
              <a:defRPr sz="18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6925243" y="3024650"/>
            <a:ext cx="5815564" cy="4448799"/>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B7019CC3-216C-7243-8888-E9845AD19A9C}" type="datetimeFigureOut">
              <a:rPr lang="en-US" smtClean="0"/>
              <a:t>7/11/2019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826005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grpSp>
        <p:nvGrpSpPr>
          <p:cNvPr id="7" name="Group 6"/>
          <p:cNvGrpSpPr/>
          <p:nvPr userDrawn="1"/>
        </p:nvGrpSpPr>
        <p:grpSpPr>
          <a:xfrm>
            <a:off x="272854" y="7520166"/>
            <a:ext cx="1502213" cy="590751"/>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61" name="Group 60"/>
          <p:cNvGrpSpPr/>
          <p:nvPr userDrawn="1"/>
        </p:nvGrpSpPr>
        <p:grpSpPr>
          <a:xfrm>
            <a:off x="11764670" y="7478958"/>
            <a:ext cx="1622358" cy="631963"/>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1372922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grpSp>
        <p:nvGrpSpPr>
          <p:cNvPr id="7" name="Group 6"/>
          <p:cNvGrpSpPr/>
          <p:nvPr userDrawn="1"/>
        </p:nvGrpSpPr>
        <p:grpSpPr>
          <a:xfrm>
            <a:off x="272854" y="7520166"/>
            <a:ext cx="1502213" cy="590751"/>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61" name="Group 60"/>
          <p:cNvGrpSpPr/>
          <p:nvPr userDrawn="1"/>
        </p:nvGrpSpPr>
        <p:grpSpPr>
          <a:xfrm>
            <a:off x="11764670" y="7478958"/>
            <a:ext cx="1622358" cy="631963"/>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1451231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272854" y="7520166"/>
            <a:ext cx="1502213" cy="590751"/>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grpSp>
        <p:nvGrpSpPr>
          <p:cNvPr id="61" name="Group 60"/>
          <p:cNvGrpSpPr/>
          <p:nvPr userDrawn="1"/>
        </p:nvGrpSpPr>
        <p:grpSpPr>
          <a:xfrm>
            <a:off x="11764670" y="7478957"/>
            <a:ext cx="1622358" cy="631963"/>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1053653"/>
                <a:endParaRPr lang="es-CO" sz="2200">
                  <a:noFill/>
                </a:endParaRPr>
              </a:p>
            </p:txBody>
          </p:sp>
        </p:grpSp>
      </p:grpSp>
    </p:spTree>
    <p:extLst>
      <p:ext uri="{BB962C8B-B14F-4D97-AF65-F5344CB8AC3E}">
        <p14:creationId xmlns:p14="http://schemas.microsoft.com/office/powerpoint/2010/main" val="14727046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pSp>
        <p:nvGrpSpPr>
          <p:cNvPr id="7" name="Group 6"/>
          <p:cNvGrpSpPr/>
          <p:nvPr userDrawn="1"/>
        </p:nvGrpSpPr>
        <p:grpSpPr>
          <a:xfrm>
            <a:off x="272858" y="7512753"/>
            <a:ext cx="1500921" cy="590244"/>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nvGrpSpPr>
            <p:cNvPr id="9" name="Group 8"/>
            <p:cNvGrpSpPr/>
            <p:nvPr/>
          </p:nvGrpSpPr>
          <p:grpSpPr>
            <a:xfrm>
              <a:off x="10748974" y="6473994"/>
              <a:ext cx="701427" cy="585738"/>
              <a:chOff x="10681552" y="6417691"/>
              <a:chExt cx="768850" cy="642041"/>
            </a:xfrm>
          </p:grpSpPr>
          <p:sp>
            <p:nvSpPr>
              <p:cNvPr id="10" name="Freeform 9"/>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1" name="Freeform 10"/>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2" name="Freeform 11"/>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3" name="Oval 42"/>
              <p:cNvSpPr>
                <a:spLocks noChangeArrowheads="1"/>
              </p:cNvSpPr>
              <p:nvPr/>
            </p:nvSpPr>
            <p:spPr bwMode="auto">
              <a:xfrm>
                <a:off x="10802400" y="6884946"/>
                <a:ext cx="33817" cy="32276"/>
              </a:xfrm>
              <a:prstGeom prst="ellipse">
                <a:avLst/>
              </a:pr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6" name="Rectangle 45"/>
              <p:cNvSpPr>
                <a:spLocks noChangeArrowheads="1"/>
              </p:cNvSpPr>
              <p:nvPr/>
            </p:nvSpPr>
            <p:spPr bwMode="auto">
              <a:xfrm>
                <a:off x="10802400" y="6973829"/>
                <a:ext cx="15417" cy="268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1" name="Rectangle 50"/>
              <p:cNvSpPr>
                <a:spLocks noChangeArrowheads="1"/>
              </p:cNvSpPr>
              <p:nvPr/>
            </p:nvSpPr>
            <p:spPr bwMode="auto">
              <a:xfrm>
                <a:off x="10855115" y="6973829"/>
                <a:ext cx="14422" cy="268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3" name="Oval 52"/>
              <p:cNvSpPr>
                <a:spLocks noChangeArrowheads="1"/>
              </p:cNvSpPr>
              <p:nvPr/>
            </p:nvSpPr>
            <p:spPr bwMode="auto">
              <a:xfrm>
                <a:off x="10855115" y="6886932"/>
                <a:ext cx="34812" cy="32772"/>
              </a:xfrm>
              <a:prstGeom prst="ellipse">
                <a:avLst/>
              </a:pr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grpSp>
        <p:nvGrpSpPr>
          <p:cNvPr id="61" name="Group 60"/>
          <p:cNvGrpSpPr/>
          <p:nvPr userDrawn="1"/>
        </p:nvGrpSpPr>
        <p:grpSpPr>
          <a:xfrm>
            <a:off x="11771195" y="7481795"/>
            <a:ext cx="1613539" cy="628528"/>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rgbClr val="0F3C64"/>
              </a:solidFill>
              <a:ln>
                <a:noFill/>
              </a:ln>
              <a:extLst/>
            </p:spPr>
            <p:txBody>
              <a:bodyPr vert="horz" wrap="square" lIns="91440" tIns="45720" rIns="91440" bIns="45720" numCol="1" anchor="t" anchorCtr="0" compatLnSpc="1">
                <a:prstTxWarp prst="textNoShape">
                  <a:avLst/>
                </a:prstTxWarp>
              </a:bodyPr>
              <a:lstStyle/>
              <a:p>
                <a:endParaRPr lang="es-CO" sz="2300">
                  <a:noFill/>
                </a:endParaRPr>
              </a:p>
            </p:txBody>
          </p:sp>
        </p:grpSp>
      </p:grpSp>
    </p:spTree>
    <p:extLst>
      <p:ext uri="{BB962C8B-B14F-4D97-AF65-F5344CB8AC3E}">
        <p14:creationId xmlns:p14="http://schemas.microsoft.com/office/powerpoint/2010/main" val="26057793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B7019CC3-216C-7243-8888-E9845AD19A9C}" type="datetimeFigureOut">
              <a:rPr lang="en-US" smtClean="0"/>
              <a:t>7/11/2019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133817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019CC3-216C-7243-8888-E9845AD19A9C}" type="datetimeFigureOut">
              <a:rPr lang="en-US" smtClean="0"/>
              <a:t>7/11/2019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159276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42248" y="552027"/>
            <a:ext cx="4411991" cy="1932093"/>
          </a:xfrm>
        </p:spPr>
        <p:txBody>
          <a:bodyPr anchor="b"/>
          <a:lstStyle>
            <a:lvl1pPr>
              <a:defRPr sz="3500"/>
            </a:lvl1pPr>
          </a:lstStyle>
          <a:p>
            <a:r>
              <a:rPr lang="es-ES_tradnl" smtClean="0"/>
              <a:t>Clic para editar título</a:t>
            </a:r>
            <a:endParaRPr lang="en-US" dirty="0"/>
          </a:p>
        </p:txBody>
      </p:sp>
      <p:sp>
        <p:nvSpPr>
          <p:cNvPr id="3" name="Content Placeholder 2"/>
          <p:cNvSpPr>
            <a:spLocks noGrp="1"/>
          </p:cNvSpPr>
          <p:nvPr>
            <p:ph idx="1"/>
          </p:nvPr>
        </p:nvSpPr>
        <p:spPr>
          <a:xfrm>
            <a:off x="5815564" y="1192227"/>
            <a:ext cx="6925241" cy="5884451"/>
          </a:xfrm>
        </p:spPr>
        <p:txBody>
          <a:bodyPr/>
          <a:lstStyle>
            <a:lvl1pPr>
              <a:defRPr sz="3500"/>
            </a:lvl1pPr>
            <a:lvl2pPr>
              <a:defRPr sz="3100"/>
            </a:lvl2pPr>
            <a:lvl3pPr>
              <a:defRPr sz="2800"/>
            </a:lvl3pPr>
            <a:lvl4pPr>
              <a:defRPr sz="2300"/>
            </a:lvl4pPr>
            <a:lvl5pPr>
              <a:defRPr sz="2300"/>
            </a:lvl5pPr>
            <a:lvl6pPr>
              <a:defRPr sz="2300"/>
            </a:lvl6pPr>
            <a:lvl7pPr>
              <a:defRPr sz="2300"/>
            </a:lvl7pPr>
            <a:lvl8pPr>
              <a:defRPr sz="2300"/>
            </a:lvl8pPr>
            <a:lvl9pPr>
              <a:defRPr sz="23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942248" y="2484122"/>
            <a:ext cx="4411991" cy="4602140"/>
          </a:xfrm>
        </p:spPr>
        <p:txBody>
          <a:bodyPr/>
          <a:lstStyle>
            <a:lvl1pPr marL="0" indent="0">
              <a:buNone/>
              <a:defRPr sz="1800"/>
            </a:lvl1pPr>
            <a:lvl2pPr marL="512949" indent="0">
              <a:buNone/>
              <a:defRPr sz="1500"/>
            </a:lvl2pPr>
            <a:lvl3pPr marL="1025900" indent="0">
              <a:buNone/>
              <a:defRPr sz="1400"/>
            </a:lvl3pPr>
            <a:lvl4pPr marL="1538849" indent="0">
              <a:buNone/>
              <a:defRPr sz="1100"/>
            </a:lvl4pPr>
            <a:lvl5pPr marL="2051800" indent="0">
              <a:buNone/>
              <a:defRPr sz="1100"/>
            </a:lvl5pPr>
            <a:lvl6pPr marL="2564750" indent="0">
              <a:buNone/>
              <a:defRPr sz="1100"/>
            </a:lvl6pPr>
            <a:lvl7pPr marL="3077698" indent="0">
              <a:buNone/>
              <a:defRPr sz="1100"/>
            </a:lvl7pPr>
            <a:lvl8pPr marL="3590649" indent="0">
              <a:buNone/>
              <a:defRPr sz="1100"/>
            </a:lvl8pPr>
            <a:lvl9pPr marL="4103599" indent="0">
              <a:buNone/>
              <a:defRPr sz="11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7019CC3-216C-7243-8888-E9845AD19A9C}" type="datetimeFigureOut">
              <a:rPr lang="en-US" smtClean="0"/>
              <a:t>7/11/2019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119517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42248" y="552027"/>
            <a:ext cx="4411991" cy="1932093"/>
          </a:xfrm>
        </p:spPr>
        <p:txBody>
          <a:bodyPr anchor="b"/>
          <a:lstStyle>
            <a:lvl1pPr>
              <a:defRPr sz="3500"/>
            </a:lvl1pPr>
          </a:lstStyle>
          <a:p>
            <a:r>
              <a:rPr lang="es-ES_tradnl" smtClean="0"/>
              <a:t>Clic para editar título</a:t>
            </a:r>
            <a:endParaRPr lang="en-US" dirty="0"/>
          </a:p>
        </p:txBody>
      </p:sp>
      <p:sp>
        <p:nvSpPr>
          <p:cNvPr id="3" name="Picture Placeholder 2"/>
          <p:cNvSpPr>
            <a:spLocks noGrp="1" noChangeAspect="1"/>
          </p:cNvSpPr>
          <p:nvPr>
            <p:ph type="pic" idx="1"/>
          </p:nvPr>
        </p:nvSpPr>
        <p:spPr>
          <a:xfrm>
            <a:off x="5815564" y="1192227"/>
            <a:ext cx="6925241" cy="5884451"/>
          </a:xfrm>
        </p:spPr>
        <p:txBody>
          <a:bodyPr anchor="t"/>
          <a:lstStyle>
            <a:lvl1pPr marL="0" indent="0">
              <a:buNone/>
              <a:defRPr sz="3500"/>
            </a:lvl1pPr>
            <a:lvl2pPr marL="512949" indent="0">
              <a:buNone/>
              <a:defRPr sz="3100"/>
            </a:lvl2pPr>
            <a:lvl3pPr marL="1025900" indent="0">
              <a:buNone/>
              <a:defRPr sz="2800"/>
            </a:lvl3pPr>
            <a:lvl4pPr marL="1538849" indent="0">
              <a:buNone/>
              <a:defRPr sz="2300"/>
            </a:lvl4pPr>
            <a:lvl5pPr marL="2051800" indent="0">
              <a:buNone/>
              <a:defRPr sz="2300"/>
            </a:lvl5pPr>
            <a:lvl6pPr marL="2564750" indent="0">
              <a:buNone/>
              <a:defRPr sz="2300"/>
            </a:lvl6pPr>
            <a:lvl7pPr marL="3077698" indent="0">
              <a:buNone/>
              <a:defRPr sz="2300"/>
            </a:lvl7pPr>
            <a:lvl8pPr marL="3590649" indent="0">
              <a:buNone/>
              <a:defRPr sz="2300"/>
            </a:lvl8pPr>
            <a:lvl9pPr marL="4103599" indent="0">
              <a:buNone/>
              <a:defRPr sz="23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942248" y="2484122"/>
            <a:ext cx="4411991" cy="4602140"/>
          </a:xfrm>
        </p:spPr>
        <p:txBody>
          <a:bodyPr/>
          <a:lstStyle>
            <a:lvl1pPr marL="0" indent="0">
              <a:buNone/>
              <a:defRPr sz="1800"/>
            </a:lvl1pPr>
            <a:lvl2pPr marL="512949" indent="0">
              <a:buNone/>
              <a:defRPr sz="1500"/>
            </a:lvl2pPr>
            <a:lvl3pPr marL="1025900" indent="0">
              <a:buNone/>
              <a:defRPr sz="1400"/>
            </a:lvl3pPr>
            <a:lvl4pPr marL="1538849" indent="0">
              <a:buNone/>
              <a:defRPr sz="1100"/>
            </a:lvl4pPr>
            <a:lvl5pPr marL="2051800" indent="0">
              <a:buNone/>
              <a:defRPr sz="1100"/>
            </a:lvl5pPr>
            <a:lvl6pPr marL="2564750" indent="0">
              <a:buNone/>
              <a:defRPr sz="1100"/>
            </a:lvl6pPr>
            <a:lvl7pPr marL="3077698" indent="0">
              <a:buNone/>
              <a:defRPr sz="1100"/>
            </a:lvl7pPr>
            <a:lvl8pPr marL="3590649" indent="0">
              <a:buNone/>
              <a:defRPr sz="1100"/>
            </a:lvl8pPr>
            <a:lvl9pPr marL="4103599" indent="0">
              <a:buNone/>
              <a:defRPr sz="11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7019CC3-216C-7243-8888-E9845AD19A9C}" type="datetimeFigureOut">
              <a:rPr lang="en-US" smtClean="0"/>
              <a:t>7/11/2019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76739-D419-6548-9D89-4659EC8E04D6}" type="slidenum">
              <a:rPr lang="en-US" smtClean="0"/>
              <a:t>‹Nº›</a:t>
            </a:fld>
            <a:endParaRPr lang="en-US"/>
          </a:p>
        </p:txBody>
      </p:sp>
    </p:spTree>
    <p:extLst>
      <p:ext uri="{BB962C8B-B14F-4D97-AF65-F5344CB8AC3E}">
        <p14:creationId xmlns:p14="http://schemas.microsoft.com/office/powerpoint/2010/main" val="189500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0465" y="440857"/>
            <a:ext cx="11798558" cy="1600496"/>
          </a:xfrm>
          <a:prstGeom prst="rect">
            <a:avLst/>
          </a:prstGeom>
        </p:spPr>
        <p:txBody>
          <a:bodyPr vert="horz" lIns="91436" tIns="45717" rIns="91436" bIns="45717" rtlCol="0" anchor="ctr">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940465" y="2204272"/>
            <a:ext cx="11798558" cy="5253839"/>
          </a:xfrm>
          <a:prstGeom prst="rect">
            <a:avLst/>
          </a:prstGeom>
        </p:spPr>
        <p:txBody>
          <a:bodyPr vert="horz" lIns="91436" tIns="45717" rIns="91436" bIns="45717"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940466" y="7674705"/>
            <a:ext cx="3077885" cy="440855"/>
          </a:xfrm>
          <a:prstGeom prst="rect">
            <a:avLst/>
          </a:prstGeom>
        </p:spPr>
        <p:txBody>
          <a:bodyPr vert="horz" lIns="91436" tIns="45717" rIns="91436" bIns="45717" rtlCol="0" anchor="ctr"/>
          <a:lstStyle>
            <a:lvl1pPr algn="l">
              <a:defRPr sz="1400">
                <a:solidFill>
                  <a:schemeClr val="tx1">
                    <a:tint val="75000"/>
                  </a:schemeClr>
                </a:solidFill>
              </a:defRPr>
            </a:lvl1pPr>
          </a:lstStyle>
          <a:p>
            <a:fld id="{B7019CC3-216C-7243-8888-E9845AD19A9C}" type="datetimeFigureOut">
              <a:rPr lang="en-US" smtClean="0"/>
              <a:t>7/11/2019</a:t>
            </a:fld>
            <a:endParaRPr lang="en-US"/>
          </a:p>
        </p:txBody>
      </p:sp>
      <p:sp>
        <p:nvSpPr>
          <p:cNvPr id="5" name="Footer Placeholder 4"/>
          <p:cNvSpPr>
            <a:spLocks noGrp="1"/>
          </p:cNvSpPr>
          <p:nvPr>
            <p:ph type="ftr" sz="quarter" idx="3"/>
          </p:nvPr>
        </p:nvSpPr>
        <p:spPr>
          <a:xfrm>
            <a:off x="4531332" y="7674705"/>
            <a:ext cx="4616827" cy="440855"/>
          </a:xfrm>
          <a:prstGeom prst="rect">
            <a:avLst/>
          </a:prstGeom>
        </p:spPr>
        <p:txBody>
          <a:bodyPr vert="horz" lIns="91436" tIns="45717" rIns="91436" bIns="45717"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61138" y="7674705"/>
            <a:ext cx="3077885" cy="440855"/>
          </a:xfrm>
          <a:prstGeom prst="rect">
            <a:avLst/>
          </a:prstGeom>
        </p:spPr>
        <p:txBody>
          <a:bodyPr vert="horz" lIns="91436" tIns="45717" rIns="91436" bIns="45717" rtlCol="0" anchor="ctr"/>
          <a:lstStyle>
            <a:lvl1pPr algn="r">
              <a:defRPr sz="1400">
                <a:solidFill>
                  <a:schemeClr val="tx1">
                    <a:tint val="75000"/>
                  </a:schemeClr>
                </a:solidFill>
              </a:defRPr>
            </a:lvl1pPr>
          </a:lstStyle>
          <a:p>
            <a:fld id="{FAA76739-D419-6548-9D89-4659EC8E04D6}" type="slidenum">
              <a:rPr lang="en-US" smtClean="0"/>
              <a:t>‹Nº›</a:t>
            </a:fld>
            <a:endParaRPr lang="en-US"/>
          </a:p>
        </p:txBody>
      </p:sp>
    </p:spTree>
    <p:extLst>
      <p:ext uri="{BB962C8B-B14F-4D97-AF65-F5344CB8AC3E}">
        <p14:creationId xmlns:p14="http://schemas.microsoft.com/office/powerpoint/2010/main" val="4193976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8" r:id="rId13"/>
    <p:sldLayoutId id="2147483663" r:id="rId14"/>
    <p:sldLayoutId id="2147483664" r:id="rId15"/>
  </p:sldLayoutIdLst>
  <p:txStyles>
    <p:titleStyle>
      <a:lvl1pPr algn="l" defTabSz="1025900" rtl="0" eaLnBrk="1" latinLnBrk="0" hangingPunct="1">
        <a:lnSpc>
          <a:spcPct val="90000"/>
        </a:lnSpc>
        <a:spcBef>
          <a:spcPct val="0"/>
        </a:spcBef>
        <a:buNone/>
        <a:defRPr sz="4900" kern="1200">
          <a:solidFill>
            <a:schemeClr val="tx1"/>
          </a:solidFill>
          <a:latin typeface="+mj-lt"/>
          <a:ea typeface="+mj-ea"/>
          <a:cs typeface="+mj-cs"/>
        </a:defRPr>
      </a:lvl1pPr>
    </p:titleStyle>
    <p:bodyStyle>
      <a:lvl1pPr marL="256475" indent="-256475" algn="l" defTabSz="1025900" rtl="0" eaLnBrk="1" latinLnBrk="0" hangingPunct="1">
        <a:lnSpc>
          <a:spcPct val="90000"/>
        </a:lnSpc>
        <a:spcBef>
          <a:spcPts val="1122"/>
        </a:spcBef>
        <a:buFont typeface="Arial" panose="020B0604020202020204" pitchFamily="34" charset="0"/>
        <a:buChar char="•"/>
        <a:defRPr sz="3100" kern="1200">
          <a:solidFill>
            <a:schemeClr val="tx1"/>
          </a:solidFill>
          <a:latin typeface="+mn-lt"/>
          <a:ea typeface="+mn-ea"/>
          <a:cs typeface="+mn-cs"/>
        </a:defRPr>
      </a:lvl1pPr>
      <a:lvl2pPr marL="769425" indent="-256475" algn="l" defTabSz="1025900" rtl="0" eaLnBrk="1" latinLnBrk="0" hangingPunct="1">
        <a:lnSpc>
          <a:spcPct val="90000"/>
        </a:lnSpc>
        <a:spcBef>
          <a:spcPts val="561"/>
        </a:spcBef>
        <a:buFont typeface="Arial" panose="020B0604020202020204" pitchFamily="34" charset="0"/>
        <a:buChar char="•"/>
        <a:defRPr sz="2800" kern="1200">
          <a:solidFill>
            <a:schemeClr val="tx1"/>
          </a:solidFill>
          <a:latin typeface="+mn-lt"/>
          <a:ea typeface="+mn-ea"/>
          <a:cs typeface="+mn-cs"/>
        </a:defRPr>
      </a:lvl2pPr>
      <a:lvl3pPr marL="1282374" indent="-256475" algn="l" defTabSz="1025900" rtl="0" eaLnBrk="1" latinLnBrk="0" hangingPunct="1">
        <a:lnSpc>
          <a:spcPct val="90000"/>
        </a:lnSpc>
        <a:spcBef>
          <a:spcPts val="561"/>
        </a:spcBef>
        <a:buFont typeface="Arial" panose="020B0604020202020204" pitchFamily="34" charset="0"/>
        <a:buChar char="•"/>
        <a:defRPr sz="2300" kern="1200">
          <a:solidFill>
            <a:schemeClr val="tx1"/>
          </a:solidFill>
          <a:latin typeface="+mn-lt"/>
          <a:ea typeface="+mn-ea"/>
          <a:cs typeface="+mn-cs"/>
        </a:defRPr>
      </a:lvl3pPr>
      <a:lvl4pPr marL="1795324" indent="-256475" algn="l" defTabSz="1025900"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4pPr>
      <a:lvl5pPr marL="2308274" indent="-256475" algn="l" defTabSz="1025900"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5pPr>
      <a:lvl6pPr marL="2821223" indent="-256475" algn="l" defTabSz="1025900"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6pPr>
      <a:lvl7pPr marL="3334176" indent="-256475" algn="l" defTabSz="1025900"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7pPr>
      <a:lvl8pPr marL="3847123" indent="-256475" algn="l" defTabSz="1025900"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8pPr>
      <a:lvl9pPr marL="4360074" indent="-256475" algn="l" defTabSz="1025900"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25900" rtl="0" eaLnBrk="1" latinLnBrk="0" hangingPunct="1">
        <a:defRPr sz="2000" kern="1200">
          <a:solidFill>
            <a:schemeClr val="tx1"/>
          </a:solidFill>
          <a:latin typeface="+mn-lt"/>
          <a:ea typeface="+mn-ea"/>
          <a:cs typeface="+mn-cs"/>
        </a:defRPr>
      </a:lvl1pPr>
      <a:lvl2pPr marL="512949" algn="l" defTabSz="1025900" rtl="0" eaLnBrk="1" latinLnBrk="0" hangingPunct="1">
        <a:defRPr sz="2000" kern="1200">
          <a:solidFill>
            <a:schemeClr val="tx1"/>
          </a:solidFill>
          <a:latin typeface="+mn-lt"/>
          <a:ea typeface="+mn-ea"/>
          <a:cs typeface="+mn-cs"/>
        </a:defRPr>
      </a:lvl2pPr>
      <a:lvl3pPr marL="1025900" algn="l" defTabSz="1025900" rtl="0" eaLnBrk="1" latinLnBrk="0" hangingPunct="1">
        <a:defRPr sz="2000" kern="1200">
          <a:solidFill>
            <a:schemeClr val="tx1"/>
          </a:solidFill>
          <a:latin typeface="+mn-lt"/>
          <a:ea typeface="+mn-ea"/>
          <a:cs typeface="+mn-cs"/>
        </a:defRPr>
      </a:lvl3pPr>
      <a:lvl4pPr marL="1538849" algn="l" defTabSz="1025900" rtl="0" eaLnBrk="1" latinLnBrk="0" hangingPunct="1">
        <a:defRPr sz="2000" kern="1200">
          <a:solidFill>
            <a:schemeClr val="tx1"/>
          </a:solidFill>
          <a:latin typeface="+mn-lt"/>
          <a:ea typeface="+mn-ea"/>
          <a:cs typeface="+mn-cs"/>
        </a:defRPr>
      </a:lvl4pPr>
      <a:lvl5pPr marL="2051800" algn="l" defTabSz="1025900" rtl="0" eaLnBrk="1" latinLnBrk="0" hangingPunct="1">
        <a:defRPr sz="2000" kern="1200">
          <a:solidFill>
            <a:schemeClr val="tx1"/>
          </a:solidFill>
          <a:latin typeface="+mn-lt"/>
          <a:ea typeface="+mn-ea"/>
          <a:cs typeface="+mn-cs"/>
        </a:defRPr>
      </a:lvl5pPr>
      <a:lvl6pPr marL="2564750" algn="l" defTabSz="1025900" rtl="0" eaLnBrk="1" latinLnBrk="0" hangingPunct="1">
        <a:defRPr sz="2000" kern="1200">
          <a:solidFill>
            <a:schemeClr val="tx1"/>
          </a:solidFill>
          <a:latin typeface="+mn-lt"/>
          <a:ea typeface="+mn-ea"/>
          <a:cs typeface="+mn-cs"/>
        </a:defRPr>
      </a:lvl6pPr>
      <a:lvl7pPr marL="3077698" algn="l" defTabSz="1025900" rtl="0" eaLnBrk="1" latinLnBrk="0" hangingPunct="1">
        <a:defRPr sz="2000" kern="1200">
          <a:solidFill>
            <a:schemeClr val="tx1"/>
          </a:solidFill>
          <a:latin typeface="+mn-lt"/>
          <a:ea typeface="+mn-ea"/>
          <a:cs typeface="+mn-cs"/>
        </a:defRPr>
      </a:lvl7pPr>
      <a:lvl8pPr marL="3590649" algn="l" defTabSz="1025900" rtl="0" eaLnBrk="1" latinLnBrk="0" hangingPunct="1">
        <a:defRPr sz="2000" kern="1200">
          <a:solidFill>
            <a:schemeClr val="tx1"/>
          </a:solidFill>
          <a:latin typeface="+mn-lt"/>
          <a:ea typeface="+mn-ea"/>
          <a:cs typeface="+mn-cs"/>
        </a:defRPr>
      </a:lvl8pPr>
      <a:lvl9pPr marL="4103599" algn="l" defTabSz="1025900"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0472" y="440865"/>
            <a:ext cx="11798558" cy="1600496"/>
          </a:xfrm>
          <a:prstGeom prst="rect">
            <a:avLst/>
          </a:prstGeom>
        </p:spPr>
        <p:txBody>
          <a:bodyPr vert="horz" lIns="91322" tIns="45661" rIns="91322" bIns="45661" rtlCol="0" anchor="ctr">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940472" y="2204272"/>
            <a:ext cx="11798558" cy="5253839"/>
          </a:xfrm>
          <a:prstGeom prst="rect">
            <a:avLst/>
          </a:prstGeom>
        </p:spPr>
        <p:txBody>
          <a:bodyPr vert="horz" lIns="91322" tIns="45661" rIns="91322" bIns="45661"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940467" y="7674709"/>
            <a:ext cx="3077883" cy="440853"/>
          </a:xfrm>
          <a:prstGeom prst="rect">
            <a:avLst/>
          </a:prstGeom>
        </p:spPr>
        <p:txBody>
          <a:bodyPr vert="horz" lIns="91322" tIns="45661" rIns="91322" bIns="45661" rtlCol="0" anchor="ctr"/>
          <a:lstStyle>
            <a:lvl1pPr algn="l">
              <a:defRPr sz="1400">
                <a:solidFill>
                  <a:schemeClr val="tx1">
                    <a:tint val="75000"/>
                  </a:schemeClr>
                </a:solidFill>
              </a:defRPr>
            </a:lvl1pPr>
          </a:lstStyle>
          <a:p>
            <a:pPr defTabSz="1030852"/>
            <a:fld id="{B7019CC3-216C-7243-8888-E9845AD19A9C}" type="datetimeFigureOut">
              <a:rPr lang="en-US" smtClean="0">
                <a:solidFill>
                  <a:prstClr val="black">
                    <a:tint val="75000"/>
                  </a:prstClr>
                </a:solidFill>
              </a:rPr>
              <a:pPr defTabSz="1030852"/>
              <a:t>7/11/2019</a:t>
            </a:fld>
            <a:endParaRPr lang="en-US">
              <a:solidFill>
                <a:prstClr val="black">
                  <a:tint val="75000"/>
                </a:prstClr>
              </a:solidFill>
            </a:endParaRPr>
          </a:p>
        </p:txBody>
      </p:sp>
      <p:sp>
        <p:nvSpPr>
          <p:cNvPr id="5" name="Footer Placeholder 4"/>
          <p:cNvSpPr>
            <a:spLocks noGrp="1"/>
          </p:cNvSpPr>
          <p:nvPr>
            <p:ph type="ftr" sz="quarter" idx="3"/>
          </p:nvPr>
        </p:nvSpPr>
        <p:spPr>
          <a:xfrm>
            <a:off x="4531338" y="7674709"/>
            <a:ext cx="4616827" cy="440853"/>
          </a:xfrm>
          <a:prstGeom prst="rect">
            <a:avLst/>
          </a:prstGeom>
        </p:spPr>
        <p:txBody>
          <a:bodyPr vert="horz" lIns="91322" tIns="45661" rIns="91322" bIns="45661" rtlCol="0" anchor="ctr"/>
          <a:lstStyle>
            <a:lvl1pPr algn="ctr">
              <a:defRPr sz="1400">
                <a:solidFill>
                  <a:schemeClr val="tx1">
                    <a:tint val="75000"/>
                  </a:schemeClr>
                </a:solidFill>
              </a:defRPr>
            </a:lvl1pPr>
          </a:lstStyle>
          <a:p>
            <a:pPr defTabSz="1030852"/>
            <a:endParaRPr lang="en-US">
              <a:solidFill>
                <a:prstClr val="black">
                  <a:tint val="75000"/>
                </a:prstClr>
              </a:solidFill>
            </a:endParaRPr>
          </a:p>
        </p:txBody>
      </p:sp>
      <p:sp>
        <p:nvSpPr>
          <p:cNvPr id="6" name="Slide Number Placeholder 5"/>
          <p:cNvSpPr>
            <a:spLocks noGrp="1"/>
          </p:cNvSpPr>
          <p:nvPr>
            <p:ph type="sldNum" sz="quarter" idx="4"/>
          </p:nvPr>
        </p:nvSpPr>
        <p:spPr>
          <a:xfrm>
            <a:off x="9661147" y="7674709"/>
            <a:ext cx="3077883" cy="440853"/>
          </a:xfrm>
          <a:prstGeom prst="rect">
            <a:avLst/>
          </a:prstGeom>
        </p:spPr>
        <p:txBody>
          <a:bodyPr vert="horz" lIns="91322" tIns="45661" rIns="91322" bIns="45661" rtlCol="0" anchor="ctr"/>
          <a:lstStyle>
            <a:lvl1pPr algn="r">
              <a:defRPr sz="1400">
                <a:solidFill>
                  <a:schemeClr val="tx1">
                    <a:tint val="75000"/>
                  </a:schemeClr>
                </a:solidFill>
              </a:defRPr>
            </a:lvl1pPr>
          </a:lstStyle>
          <a:p>
            <a:pPr defTabSz="1030852"/>
            <a:fld id="{FAA76739-D419-6548-9D89-4659EC8E04D6}" type="slidenum">
              <a:rPr lang="en-US" smtClean="0">
                <a:solidFill>
                  <a:prstClr val="black">
                    <a:tint val="75000"/>
                  </a:prstClr>
                </a:solidFill>
              </a:rPr>
              <a:pPr defTabSz="1030852"/>
              <a:t>‹Nº›</a:t>
            </a:fld>
            <a:endParaRPr lang="en-US">
              <a:solidFill>
                <a:prstClr val="black">
                  <a:tint val="75000"/>
                </a:prstClr>
              </a:solidFill>
            </a:endParaRPr>
          </a:p>
        </p:txBody>
      </p:sp>
    </p:spTree>
    <p:extLst>
      <p:ext uri="{BB962C8B-B14F-4D97-AF65-F5344CB8AC3E}">
        <p14:creationId xmlns:p14="http://schemas.microsoft.com/office/powerpoint/2010/main" val="180128439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30" r:id="rId13"/>
    <p:sldLayoutId id="2147483731" r:id="rId14"/>
  </p:sldLayoutIdLst>
  <p:txStyles>
    <p:titleStyle>
      <a:lvl1pPr algn="l" defTabSz="1024704" rtl="0" eaLnBrk="1" latinLnBrk="0" hangingPunct="1">
        <a:lnSpc>
          <a:spcPct val="90000"/>
        </a:lnSpc>
        <a:spcBef>
          <a:spcPct val="0"/>
        </a:spcBef>
        <a:buNone/>
        <a:defRPr sz="4900" kern="1200">
          <a:solidFill>
            <a:schemeClr val="tx1"/>
          </a:solidFill>
          <a:latin typeface="+mj-lt"/>
          <a:ea typeface="+mj-ea"/>
          <a:cs typeface="+mj-cs"/>
        </a:defRPr>
      </a:lvl1pPr>
    </p:titleStyle>
    <p:bodyStyle>
      <a:lvl1pPr marL="256179" indent="-256179" algn="l" defTabSz="1024704" rtl="0" eaLnBrk="1" latinLnBrk="0" hangingPunct="1">
        <a:lnSpc>
          <a:spcPct val="90000"/>
        </a:lnSpc>
        <a:spcBef>
          <a:spcPts val="1124"/>
        </a:spcBef>
        <a:buFont typeface="Arial" panose="020B0604020202020204" pitchFamily="34" charset="0"/>
        <a:buChar char="•"/>
        <a:defRPr sz="3100" kern="1200">
          <a:solidFill>
            <a:schemeClr val="tx1"/>
          </a:solidFill>
          <a:latin typeface="+mn-lt"/>
          <a:ea typeface="+mn-ea"/>
          <a:cs typeface="+mn-cs"/>
        </a:defRPr>
      </a:lvl1pPr>
      <a:lvl2pPr marL="768528" indent="-256179" algn="l" defTabSz="1024704" rtl="0" eaLnBrk="1" latinLnBrk="0" hangingPunct="1">
        <a:lnSpc>
          <a:spcPct val="90000"/>
        </a:lnSpc>
        <a:spcBef>
          <a:spcPts val="561"/>
        </a:spcBef>
        <a:buFont typeface="Arial" panose="020B0604020202020204" pitchFamily="34" charset="0"/>
        <a:buChar char="•"/>
        <a:defRPr sz="2600" kern="1200">
          <a:solidFill>
            <a:schemeClr val="tx1"/>
          </a:solidFill>
          <a:latin typeface="+mn-lt"/>
          <a:ea typeface="+mn-ea"/>
          <a:cs typeface="+mn-cs"/>
        </a:defRPr>
      </a:lvl2pPr>
      <a:lvl3pPr marL="1280880" indent="-256179" algn="l" defTabSz="1024704" rtl="0" eaLnBrk="1" latinLnBrk="0" hangingPunct="1">
        <a:lnSpc>
          <a:spcPct val="90000"/>
        </a:lnSpc>
        <a:spcBef>
          <a:spcPts val="561"/>
        </a:spcBef>
        <a:buFont typeface="Arial" panose="020B0604020202020204" pitchFamily="34" charset="0"/>
        <a:buChar char="•"/>
        <a:defRPr sz="2300" kern="1200">
          <a:solidFill>
            <a:schemeClr val="tx1"/>
          </a:solidFill>
          <a:latin typeface="+mn-lt"/>
          <a:ea typeface="+mn-ea"/>
          <a:cs typeface="+mn-cs"/>
        </a:defRPr>
      </a:lvl3pPr>
      <a:lvl4pPr marL="1793232" indent="-256179" algn="l" defTabSz="1024704"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4pPr>
      <a:lvl5pPr marL="2305588" indent="-256179" algn="l" defTabSz="1024704"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5pPr>
      <a:lvl6pPr marL="2817937" indent="-256179" algn="l" defTabSz="1024704"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6pPr>
      <a:lvl7pPr marL="3330289" indent="-256179" algn="l" defTabSz="1024704"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7pPr>
      <a:lvl8pPr marL="3842640" indent="-256179" algn="l" defTabSz="1024704"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8pPr>
      <a:lvl9pPr marL="4354994" indent="-256179" algn="l" defTabSz="1024704"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24704" rtl="0" eaLnBrk="1" latinLnBrk="0" hangingPunct="1">
        <a:defRPr sz="2000" kern="1200">
          <a:solidFill>
            <a:schemeClr val="tx1"/>
          </a:solidFill>
          <a:latin typeface="+mn-lt"/>
          <a:ea typeface="+mn-ea"/>
          <a:cs typeface="+mn-cs"/>
        </a:defRPr>
      </a:lvl1pPr>
      <a:lvl2pPr marL="512351" algn="l" defTabSz="1024704" rtl="0" eaLnBrk="1" latinLnBrk="0" hangingPunct="1">
        <a:defRPr sz="2000" kern="1200">
          <a:solidFill>
            <a:schemeClr val="tx1"/>
          </a:solidFill>
          <a:latin typeface="+mn-lt"/>
          <a:ea typeface="+mn-ea"/>
          <a:cs typeface="+mn-cs"/>
        </a:defRPr>
      </a:lvl2pPr>
      <a:lvl3pPr marL="1024704" algn="l" defTabSz="1024704" rtl="0" eaLnBrk="1" latinLnBrk="0" hangingPunct="1">
        <a:defRPr sz="2000" kern="1200">
          <a:solidFill>
            <a:schemeClr val="tx1"/>
          </a:solidFill>
          <a:latin typeface="+mn-lt"/>
          <a:ea typeface="+mn-ea"/>
          <a:cs typeface="+mn-cs"/>
        </a:defRPr>
      </a:lvl3pPr>
      <a:lvl4pPr marL="1537055" algn="l" defTabSz="1024704" rtl="0" eaLnBrk="1" latinLnBrk="0" hangingPunct="1">
        <a:defRPr sz="2000" kern="1200">
          <a:solidFill>
            <a:schemeClr val="tx1"/>
          </a:solidFill>
          <a:latin typeface="+mn-lt"/>
          <a:ea typeface="+mn-ea"/>
          <a:cs typeface="+mn-cs"/>
        </a:defRPr>
      </a:lvl4pPr>
      <a:lvl5pPr marL="2049411" algn="l" defTabSz="1024704" rtl="0" eaLnBrk="1" latinLnBrk="0" hangingPunct="1">
        <a:defRPr sz="2000" kern="1200">
          <a:solidFill>
            <a:schemeClr val="tx1"/>
          </a:solidFill>
          <a:latin typeface="+mn-lt"/>
          <a:ea typeface="+mn-ea"/>
          <a:cs typeface="+mn-cs"/>
        </a:defRPr>
      </a:lvl5pPr>
      <a:lvl6pPr marL="2561759" algn="l" defTabSz="1024704" rtl="0" eaLnBrk="1" latinLnBrk="0" hangingPunct="1">
        <a:defRPr sz="2000" kern="1200">
          <a:solidFill>
            <a:schemeClr val="tx1"/>
          </a:solidFill>
          <a:latin typeface="+mn-lt"/>
          <a:ea typeface="+mn-ea"/>
          <a:cs typeface="+mn-cs"/>
        </a:defRPr>
      </a:lvl6pPr>
      <a:lvl7pPr marL="3074112" algn="l" defTabSz="1024704" rtl="0" eaLnBrk="1" latinLnBrk="0" hangingPunct="1">
        <a:defRPr sz="2000" kern="1200">
          <a:solidFill>
            <a:schemeClr val="tx1"/>
          </a:solidFill>
          <a:latin typeface="+mn-lt"/>
          <a:ea typeface="+mn-ea"/>
          <a:cs typeface="+mn-cs"/>
        </a:defRPr>
      </a:lvl7pPr>
      <a:lvl8pPr marL="3586465" algn="l" defTabSz="1024704" rtl="0" eaLnBrk="1" latinLnBrk="0" hangingPunct="1">
        <a:defRPr sz="2000" kern="1200">
          <a:solidFill>
            <a:schemeClr val="tx1"/>
          </a:solidFill>
          <a:latin typeface="+mn-lt"/>
          <a:ea typeface="+mn-ea"/>
          <a:cs typeface="+mn-cs"/>
        </a:defRPr>
      </a:lvl8pPr>
      <a:lvl9pPr marL="4098818" algn="l" defTabSz="1024704"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0466" y="440857"/>
            <a:ext cx="11798558" cy="1600495"/>
          </a:xfrm>
          <a:prstGeom prst="rect">
            <a:avLst/>
          </a:prstGeom>
        </p:spPr>
        <p:txBody>
          <a:bodyPr vert="horz" lIns="91415" tIns="45708" rIns="91415" bIns="45708"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940466" y="2204273"/>
            <a:ext cx="11798558" cy="5253838"/>
          </a:xfrm>
          <a:prstGeom prst="rect">
            <a:avLst/>
          </a:prstGeom>
        </p:spPr>
        <p:txBody>
          <a:bodyPr vert="horz" lIns="91415" tIns="45708" rIns="91415" bIns="45708"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940466" y="7674707"/>
            <a:ext cx="3077884" cy="440855"/>
          </a:xfrm>
          <a:prstGeom prst="rect">
            <a:avLst/>
          </a:prstGeom>
        </p:spPr>
        <p:txBody>
          <a:bodyPr vert="horz" lIns="91415" tIns="45708" rIns="91415" bIns="45708" rtlCol="0" anchor="ctr"/>
          <a:lstStyle>
            <a:lvl1pPr algn="l">
              <a:defRPr sz="1300">
                <a:solidFill>
                  <a:schemeClr val="tx1">
                    <a:tint val="75000"/>
                  </a:schemeClr>
                </a:solidFill>
              </a:defRPr>
            </a:lvl1pPr>
          </a:lstStyle>
          <a:p>
            <a:pPr defTabSz="1053653"/>
            <a:fld id="{B7019CC3-216C-7243-8888-E9845AD19A9C}" type="datetimeFigureOut">
              <a:rPr lang="en-US" smtClean="0">
                <a:solidFill>
                  <a:prstClr val="black">
                    <a:tint val="75000"/>
                  </a:prstClr>
                </a:solidFill>
              </a:rPr>
              <a:pPr defTabSz="1053653"/>
              <a:t>7/11/2019</a:t>
            </a:fld>
            <a:endParaRPr lang="en-US">
              <a:solidFill>
                <a:prstClr val="black">
                  <a:tint val="75000"/>
                </a:prstClr>
              </a:solidFill>
            </a:endParaRPr>
          </a:p>
        </p:txBody>
      </p:sp>
      <p:sp>
        <p:nvSpPr>
          <p:cNvPr id="5" name="Footer Placeholder 4"/>
          <p:cNvSpPr>
            <a:spLocks noGrp="1"/>
          </p:cNvSpPr>
          <p:nvPr>
            <p:ph type="ftr" sz="quarter" idx="3"/>
          </p:nvPr>
        </p:nvSpPr>
        <p:spPr>
          <a:xfrm>
            <a:off x="4531334" y="7674707"/>
            <a:ext cx="4616827" cy="440855"/>
          </a:xfrm>
          <a:prstGeom prst="rect">
            <a:avLst/>
          </a:prstGeom>
        </p:spPr>
        <p:txBody>
          <a:bodyPr vert="horz" lIns="91415" tIns="45708" rIns="91415" bIns="45708" rtlCol="0" anchor="ctr"/>
          <a:lstStyle>
            <a:lvl1pPr algn="ctr">
              <a:defRPr sz="1300">
                <a:solidFill>
                  <a:schemeClr val="tx1">
                    <a:tint val="75000"/>
                  </a:schemeClr>
                </a:solidFill>
              </a:defRPr>
            </a:lvl1pPr>
          </a:lstStyle>
          <a:p>
            <a:pPr defTabSz="1053653"/>
            <a:endParaRPr lang="en-US">
              <a:solidFill>
                <a:prstClr val="black">
                  <a:tint val="75000"/>
                </a:prstClr>
              </a:solidFill>
            </a:endParaRPr>
          </a:p>
        </p:txBody>
      </p:sp>
      <p:sp>
        <p:nvSpPr>
          <p:cNvPr id="6" name="Slide Number Placeholder 5"/>
          <p:cNvSpPr>
            <a:spLocks noGrp="1"/>
          </p:cNvSpPr>
          <p:nvPr>
            <p:ph type="sldNum" sz="quarter" idx="4"/>
          </p:nvPr>
        </p:nvSpPr>
        <p:spPr>
          <a:xfrm>
            <a:off x="9661142" y="7674707"/>
            <a:ext cx="3077884" cy="440855"/>
          </a:xfrm>
          <a:prstGeom prst="rect">
            <a:avLst/>
          </a:prstGeom>
        </p:spPr>
        <p:txBody>
          <a:bodyPr vert="horz" lIns="91415" tIns="45708" rIns="91415" bIns="45708" rtlCol="0" anchor="ctr"/>
          <a:lstStyle>
            <a:lvl1pPr algn="r">
              <a:defRPr sz="1300">
                <a:solidFill>
                  <a:schemeClr val="tx1">
                    <a:tint val="75000"/>
                  </a:schemeClr>
                </a:solidFill>
              </a:defRPr>
            </a:lvl1pPr>
          </a:lstStyle>
          <a:p>
            <a:pPr defTabSz="1053653"/>
            <a:fld id="{FAA76739-D419-6548-9D89-4659EC8E04D6}" type="slidenum">
              <a:rPr lang="en-US" smtClean="0">
                <a:solidFill>
                  <a:prstClr val="black">
                    <a:tint val="75000"/>
                  </a:prstClr>
                </a:solidFill>
              </a:rPr>
              <a:pPr defTabSz="1053653"/>
              <a:t>‹Nº›</a:t>
            </a:fld>
            <a:endParaRPr lang="en-US">
              <a:solidFill>
                <a:prstClr val="black">
                  <a:tint val="75000"/>
                </a:prstClr>
              </a:solidFill>
            </a:endParaRPr>
          </a:p>
        </p:txBody>
      </p:sp>
    </p:spTree>
    <p:extLst>
      <p:ext uri="{BB962C8B-B14F-4D97-AF65-F5344CB8AC3E}">
        <p14:creationId xmlns:p14="http://schemas.microsoft.com/office/powerpoint/2010/main" val="23490880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906" r:id="rId24"/>
  </p:sldLayoutIdLst>
  <p:txStyles>
    <p:titleStyle>
      <a:lvl1pPr algn="l" defTabSz="1025669"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56416" indent="-256416" algn="l" defTabSz="1025669" rtl="0" eaLnBrk="1" latinLnBrk="0" hangingPunct="1">
        <a:lnSpc>
          <a:spcPct val="90000"/>
        </a:lnSpc>
        <a:spcBef>
          <a:spcPts val="1122"/>
        </a:spcBef>
        <a:buFont typeface="Arial" panose="020B0604020202020204" pitchFamily="34" charset="0"/>
        <a:buChar char="•"/>
        <a:defRPr sz="3100" kern="1200">
          <a:solidFill>
            <a:schemeClr val="tx1"/>
          </a:solidFill>
          <a:latin typeface="+mn-lt"/>
          <a:ea typeface="+mn-ea"/>
          <a:cs typeface="+mn-cs"/>
        </a:defRPr>
      </a:lvl1pPr>
      <a:lvl2pPr marL="769253" indent="-256416" algn="l" defTabSz="1025669" rtl="0" eaLnBrk="1" latinLnBrk="0" hangingPunct="1">
        <a:lnSpc>
          <a:spcPct val="90000"/>
        </a:lnSpc>
        <a:spcBef>
          <a:spcPts val="561"/>
        </a:spcBef>
        <a:buFont typeface="Arial" panose="020B0604020202020204" pitchFamily="34" charset="0"/>
        <a:buChar char="•"/>
        <a:defRPr sz="2700" kern="1200">
          <a:solidFill>
            <a:schemeClr val="tx1"/>
          </a:solidFill>
          <a:latin typeface="+mn-lt"/>
          <a:ea typeface="+mn-ea"/>
          <a:cs typeface="+mn-cs"/>
        </a:defRPr>
      </a:lvl2pPr>
      <a:lvl3pPr marL="1282085" indent="-256416" algn="l" defTabSz="1025669" rtl="0" eaLnBrk="1" latinLnBrk="0" hangingPunct="1">
        <a:lnSpc>
          <a:spcPct val="90000"/>
        </a:lnSpc>
        <a:spcBef>
          <a:spcPts val="561"/>
        </a:spcBef>
        <a:buFont typeface="Arial" panose="020B0604020202020204" pitchFamily="34" charset="0"/>
        <a:buChar char="•"/>
        <a:defRPr sz="2200" kern="1200">
          <a:solidFill>
            <a:schemeClr val="tx1"/>
          </a:solidFill>
          <a:latin typeface="+mn-lt"/>
          <a:ea typeface="+mn-ea"/>
          <a:cs typeface="+mn-cs"/>
        </a:defRPr>
      </a:lvl3pPr>
      <a:lvl4pPr marL="1794920" indent="-256416" algn="l" defTabSz="1025669"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4pPr>
      <a:lvl5pPr marL="2307756" indent="-256416" algn="l" defTabSz="1025669"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5pPr>
      <a:lvl6pPr marL="2820590" indent="-256416" algn="l" defTabSz="1025669"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6pPr>
      <a:lvl7pPr marL="3333424" indent="-256416" algn="l" defTabSz="1025669"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7pPr>
      <a:lvl8pPr marL="3846259" indent="-256416" algn="l" defTabSz="1025669"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8pPr>
      <a:lvl9pPr marL="4359094" indent="-256416" algn="l" defTabSz="1025669" rtl="0" eaLnBrk="1" latinLnBrk="0" hangingPunct="1">
        <a:lnSpc>
          <a:spcPct val="90000"/>
        </a:lnSpc>
        <a:spcBef>
          <a:spcPts val="561"/>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25669" rtl="0" eaLnBrk="1" latinLnBrk="0" hangingPunct="1">
        <a:defRPr sz="2000" kern="1200">
          <a:solidFill>
            <a:schemeClr val="tx1"/>
          </a:solidFill>
          <a:latin typeface="+mn-lt"/>
          <a:ea typeface="+mn-ea"/>
          <a:cs typeface="+mn-cs"/>
        </a:defRPr>
      </a:lvl1pPr>
      <a:lvl2pPr marL="512835" algn="l" defTabSz="1025669" rtl="0" eaLnBrk="1" latinLnBrk="0" hangingPunct="1">
        <a:defRPr sz="2000" kern="1200">
          <a:solidFill>
            <a:schemeClr val="tx1"/>
          </a:solidFill>
          <a:latin typeface="+mn-lt"/>
          <a:ea typeface="+mn-ea"/>
          <a:cs typeface="+mn-cs"/>
        </a:defRPr>
      </a:lvl2pPr>
      <a:lvl3pPr marL="1025669" algn="l" defTabSz="1025669" rtl="0" eaLnBrk="1" latinLnBrk="0" hangingPunct="1">
        <a:defRPr sz="2000" kern="1200">
          <a:solidFill>
            <a:schemeClr val="tx1"/>
          </a:solidFill>
          <a:latin typeface="+mn-lt"/>
          <a:ea typeface="+mn-ea"/>
          <a:cs typeface="+mn-cs"/>
        </a:defRPr>
      </a:lvl3pPr>
      <a:lvl4pPr marL="1538503" algn="l" defTabSz="1025669" rtl="0" eaLnBrk="1" latinLnBrk="0" hangingPunct="1">
        <a:defRPr sz="2000" kern="1200">
          <a:solidFill>
            <a:schemeClr val="tx1"/>
          </a:solidFill>
          <a:latin typeface="+mn-lt"/>
          <a:ea typeface="+mn-ea"/>
          <a:cs typeface="+mn-cs"/>
        </a:defRPr>
      </a:lvl4pPr>
      <a:lvl5pPr marL="2051338" algn="l" defTabSz="1025669" rtl="0" eaLnBrk="1" latinLnBrk="0" hangingPunct="1">
        <a:defRPr sz="2000" kern="1200">
          <a:solidFill>
            <a:schemeClr val="tx1"/>
          </a:solidFill>
          <a:latin typeface="+mn-lt"/>
          <a:ea typeface="+mn-ea"/>
          <a:cs typeface="+mn-cs"/>
        </a:defRPr>
      </a:lvl5pPr>
      <a:lvl6pPr marL="2564174" algn="l" defTabSz="1025669" rtl="0" eaLnBrk="1" latinLnBrk="0" hangingPunct="1">
        <a:defRPr sz="2000" kern="1200">
          <a:solidFill>
            <a:schemeClr val="tx1"/>
          </a:solidFill>
          <a:latin typeface="+mn-lt"/>
          <a:ea typeface="+mn-ea"/>
          <a:cs typeface="+mn-cs"/>
        </a:defRPr>
      </a:lvl6pPr>
      <a:lvl7pPr marL="3077006" algn="l" defTabSz="1025669" rtl="0" eaLnBrk="1" latinLnBrk="0" hangingPunct="1">
        <a:defRPr sz="2000" kern="1200">
          <a:solidFill>
            <a:schemeClr val="tx1"/>
          </a:solidFill>
          <a:latin typeface="+mn-lt"/>
          <a:ea typeface="+mn-ea"/>
          <a:cs typeface="+mn-cs"/>
        </a:defRPr>
      </a:lvl7pPr>
      <a:lvl8pPr marL="3589842" algn="l" defTabSz="1025669" rtl="0" eaLnBrk="1" latinLnBrk="0" hangingPunct="1">
        <a:defRPr sz="2000" kern="1200">
          <a:solidFill>
            <a:schemeClr val="tx1"/>
          </a:solidFill>
          <a:latin typeface="+mn-lt"/>
          <a:ea typeface="+mn-ea"/>
          <a:cs typeface="+mn-cs"/>
        </a:defRPr>
      </a:lvl8pPr>
      <a:lvl9pPr marL="4102676" algn="l" defTabSz="102566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tiff"/><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em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jpe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emf"/><Relationship Id="rId2" Type="http://schemas.openxmlformats.org/officeDocument/2006/relationships/image" Target="../media/image27.tiff"/><Relationship Id="rId1" Type="http://schemas.openxmlformats.org/officeDocument/2006/relationships/slideLayout" Target="../slideLayouts/slideLayout5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31.xml"/><Relationship Id="rId5" Type="http://schemas.openxmlformats.org/officeDocument/2006/relationships/image" Target="../media/image13.tif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emf"/><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JI_008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810" y="0"/>
            <a:ext cx="14167177" cy="8280400"/>
          </a:xfrm>
          <a:prstGeom prst="rect">
            <a:avLst/>
          </a:prstGeom>
        </p:spPr>
      </p:pic>
      <p:cxnSp>
        <p:nvCxnSpPr>
          <p:cNvPr id="97" name="Straight Connector 96"/>
          <p:cNvCxnSpPr/>
          <p:nvPr/>
        </p:nvCxnSpPr>
        <p:spPr>
          <a:xfrm>
            <a:off x="4464923" y="3466182"/>
            <a:ext cx="4780890" cy="0"/>
          </a:xfrm>
          <a:prstGeom prst="line">
            <a:avLst/>
          </a:prstGeom>
          <a:ln w="920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2213278" y="2230828"/>
            <a:ext cx="9206319" cy="1100117"/>
          </a:xfrm>
          <a:prstGeom prst="rect">
            <a:avLst/>
          </a:prstGeom>
          <a:noFill/>
        </p:spPr>
        <p:txBody>
          <a:bodyPr wrap="square" lIns="103199" tIns="51600" rIns="103199" bIns="51600" rtlCol="0">
            <a:spAutoFit/>
          </a:bodyPr>
          <a:lstStyle/>
          <a:p>
            <a:pPr algn="ctr"/>
            <a:r>
              <a:rPr lang="es-ES_tradnl" sz="3100" b="1" dirty="0">
                <a:solidFill>
                  <a:srgbClr val="FED369"/>
                </a:solidFill>
                <a:effectLst>
                  <a:outerShdw blurRad="63500" sx="102000" sy="102000" algn="ctr" rotWithShape="0">
                    <a:prstClr val="black">
                      <a:alpha val="40000"/>
                    </a:prstClr>
                  </a:outerShdw>
                </a:effectLst>
                <a:latin typeface="Century Gothic" charset="0"/>
                <a:ea typeface="Century Gothic" charset="0"/>
                <a:cs typeface="Century Gothic" charset="0"/>
              </a:rPr>
              <a:t>ETAPA DE FORMULACIÓN </a:t>
            </a:r>
          </a:p>
          <a:p>
            <a:pPr algn="ctr"/>
            <a:r>
              <a:rPr lang="es-ES_tradnl" sz="3100" b="1" dirty="0">
                <a:solidFill>
                  <a:srgbClr val="FED369"/>
                </a:solidFill>
                <a:effectLst>
                  <a:outerShdw blurRad="63500" sx="102000" sy="102000" algn="ctr" rotWithShape="0">
                    <a:prstClr val="black">
                      <a:alpha val="40000"/>
                    </a:prstClr>
                  </a:outerShdw>
                </a:effectLst>
                <a:latin typeface="Century Gothic" charset="0"/>
                <a:ea typeface="Century Gothic" charset="0"/>
                <a:cs typeface="Century Gothic" charset="0"/>
              </a:rPr>
              <a:t>REVISIÓN GENERAL</a:t>
            </a:r>
          </a:p>
        </p:txBody>
      </p:sp>
      <p:sp>
        <p:nvSpPr>
          <p:cNvPr id="3" name="Rectángulo 2"/>
          <p:cNvSpPr/>
          <p:nvPr/>
        </p:nvSpPr>
        <p:spPr>
          <a:xfrm>
            <a:off x="5308945" y="5985544"/>
            <a:ext cx="3014991" cy="505184"/>
          </a:xfrm>
          <a:prstGeom prst="rect">
            <a:avLst/>
          </a:prstGeom>
          <a:solidFill>
            <a:srgbClr val="FED36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s-ES" sz="2300">
              <a:solidFill>
                <a:prstClr val="white"/>
              </a:solidFill>
            </a:endParaRPr>
          </a:p>
        </p:txBody>
      </p:sp>
      <p:pic>
        <p:nvPicPr>
          <p:cNvPr id="6" name="Imagen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48133" y="3792662"/>
            <a:ext cx="4780890" cy="1846586"/>
          </a:xfrm>
          <a:prstGeom prst="rect">
            <a:avLst/>
          </a:prstGeom>
          <a:effectLst>
            <a:outerShdw blurRad="50800" dist="38100" dir="18900000" algn="bl" rotWithShape="0">
              <a:prstClr val="black">
                <a:alpha val="40000"/>
              </a:prstClr>
            </a:outerShdw>
          </a:effectLst>
        </p:spPr>
      </p:pic>
      <p:sp>
        <p:nvSpPr>
          <p:cNvPr id="12" name="TextBox 95"/>
          <p:cNvSpPr txBox="1"/>
          <p:nvPr/>
        </p:nvSpPr>
        <p:spPr>
          <a:xfrm>
            <a:off x="2785540" y="5985545"/>
            <a:ext cx="8061798" cy="504315"/>
          </a:xfrm>
          <a:prstGeom prst="rect">
            <a:avLst/>
          </a:prstGeom>
          <a:noFill/>
        </p:spPr>
        <p:txBody>
          <a:bodyPr wrap="square" lIns="103197" tIns="51599" rIns="103197" bIns="51599" rtlCol="0">
            <a:spAutoFit/>
          </a:bodyPr>
          <a:lstStyle/>
          <a:p>
            <a:pPr algn="ctr"/>
            <a:r>
              <a:rPr lang="es-ES_tradnl" sz="2600" dirty="0">
                <a:solidFill>
                  <a:prstClr val="black"/>
                </a:solidFill>
                <a:latin typeface="Century Gothic" charset="0"/>
                <a:ea typeface="Century Gothic" charset="0"/>
                <a:cs typeface="Century Gothic" charset="0"/>
              </a:rPr>
              <a:t>Bogotá D.C 2031</a:t>
            </a:r>
          </a:p>
        </p:txBody>
      </p:sp>
    </p:spTree>
    <p:extLst>
      <p:ext uri="{BB962C8B-B14F-4D97-AF65-F5344CB8AC3E}">
        <p14:creationId xmlns:p14="http://schemas.microsoft.com/office/powerpoint/2010/main" val="6755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98399" y="2"/>
            <a:ext cx="14479298" cy="8280400"/>
          </a:xfrm>
          <a:prstGeom prst="rect">
            <a:avLst/>
          </a:prstGeom>
        </p:spPr>
      </p:pic>
      <p:grpSp>
        <p:nvGrpSpPr>
          <p:cNvPr id="3" name="Group 2"/>
          <p:cNvGrpSpPr/>
          <p:nvPr/>
        </p:nvGrpSpPr>
        <p:grpSpPr>
          <a:xfrm>
            <a:off x="11764670" y="7295223"/>
            <a:ext cx="1622358" cy="597187"/>
            <a:chOff x="8826912" y="6412725"/>
            <a:chExt cx="1757705" cy="647007"/>
          </a:xfrm>
        </p:grpSpPr>
        <p:grpSp>
          <p:nvGrpSpPr>
            <p:cNvPr id="4" name="Group 3"/>
            <p:cNvGrpSpPr/>
            <p:nvPr/>
          </p:nvGrpSpPr>
          <p:grpSpPr>
            <a:xfrm>
              <a:off x="9540354" y="6412725"/>
              <a:ext cx="1044263" cy="647007"/>
              <a:chOff x="9405541" y="6412725"/>
              <a:chExt cx="1044263" cy="647007"/>
            </a:xfrm>
          </p:grpSpPr>
          <p:sp>
            <p:nvSpPr>
              <p:cNvPr id="22"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3"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4"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5"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6"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7"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8"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9"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0"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1"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2"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3"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4"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5"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6"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7"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8"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9"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0"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1"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2"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grpSp>
        <p:grpSp>
          <p:nvGrpSpPr>
            <p:cNvPr id="5" name="Group 4"/>
            <p:cNvGrpSpPr/>
            <p:nvPr/>
          </p:nvGrpSpPr>
          <p:grpSpPr>
            <a:xfrm>
              <a:off x="8826912" y="6414215"/>
              <a:ext cx="569426" cy="644524"/>
              <a:chOff x="8656485" y="6414215"/>
              <a:chExt cx="569426" cy="644524"/>
            </a:xfrm>
          </p:grpSpPr>
          <p:sp>
            <p:nvSpPr>
              <p:cNvPr id="6"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9"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0"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1"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2"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3"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4"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5"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6"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7"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8"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9"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0"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1"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grpSp>
      </p:grpSp>
      <p:grpSp>
        <p:nvGrpSpPr>
          <p:cNvPr id="43" name="Group 42"/>
          <p:cNvGrpSpPr/>
          <p:nvPr/>
        </p:nvGrpSpPr>
        <p:grpSpPr>
          <a:xfrm>
            <a:off x="272855" y="7334165"/>
            <a:ext cx="1502212" cy="558242"/>
            <a:chOff x="10748974" y="6473994"/>
            <a:chExt cx="1576204" cy="585738"/>
          </a:xfrm>
        </p:grpSpPr>
        <p:grpSp>
          <p:nvGrpSpPr>
            <p:cNvPr id="44" name="Group 43"/>
            <p:cNvGrpSpPr/>
            <p:nvPr/>
          </p:nvGrpSpPr>
          <p:grpSpPr>
            <a:xfrm>
              <a:off x="11531961" y="6473994"/>
              <a:ext cx="793217" cy="578786"/>
              <a:chOff x="11531961" y="6473994"/>
              <a:chExt cx="793217" cy="578786"/>
            </a:xfrm>
          </p:grpSpPr>
          <p:sp>
            <p:nvSpPr>
              <p:cNvPr id="63"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4"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5"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6"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7"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8"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9"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0"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1"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2"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3"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4"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5"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6"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7"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8"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9"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0"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1"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2"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3"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4"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5"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6"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7"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8"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9"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90"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91"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92"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93"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94"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95"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96"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grpSp>
        <p:grpSp>
          <p:nvGrpSpPr>
            <p:cNvPr id="45" name="Group 44"/>
            <p:cNvGrpSpPr/>
            <p:nvPr/>
          </p:nvGrpSpPr>
          <p:grpSpPr>
            <a:xfrm>
              <a:off x="10748974" y="6473994"/>
              <a:ext cx="701427" cy="585738"/>
              <a:chOff x="10681552" y="6417691"/>
              <a:chExt cx="768850" cy="642041"/>
            </a:xfrm>
          </p:grpSpPr>
          <p:sp>
            <p:nvSpPr>
              <p:cNvPr id="46"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7"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8"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9"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0"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1"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2"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3"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4"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5"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6"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7"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8"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9"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0"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1"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2"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grpSp>
      </p:grpSp>
      <p:pic>
        <p:nvPicPr>
          <p:cNvPr id="98" name="Imagen 97"/>
          <p:cNvPicPr>
            <a:picLocks noChangeAspect="1"/>
          </p:cNvPicPr>
          <p:nvPr/>
        </p:nvPicPr>
        <p:blipFill>
          <a:blip r:embed="rId3">
            <a:duotone>
              <a:schemeClr val="accent3">
                <a:shade val="45000"/>
                <a:satMod val="135000"/>
              </a:schemeClr>
              <a:prstClr val="white"/>
            </a:duotone>
          </a:blip>
          <a:stretch>
            <a:fillRect/>
          </a:stretch>
        </p:blipFill>
        <p:spPr>
          <a:xfrm>
            <a:off x="8240651" y="2713808"/>
            <a:ext cx="2956437" cy="2956438"/>
          </a:xfrm>
          <a:prstGeom prst="rect">
            <a:avLst/>
          </a:prstGeom>
        </p:spPr>
      </p:pic>
      <p:sp>
        <p:nvSpPr>
          <p:cNvPr id="105" name="TextBox 3"/>
          <p:cNvSpPr txBox="1"/>
          <p:nvPr/>
        </p:nvSpPr>
        <p:spPr>
          <a:xfrm>
            <a:off x="706034" y="2703105"/>
            <a:ext cx="8837241" cy="2874167"/>
          </a:xfrm>
          <a:prstGeom prst="rect">
            <a:avLst/>
          </a:prstGeom>
          <a:noFill/>
          <a:effectLst>
            <a:outerShdw blurRad="50800" dist="38100" dir="2700000" algn="tl" rotWithShape="0">
              <a:prstClr val="black"/>
            </a:outerShdw>
          </a:effectLst>
        </p:spPr>
        <p:txBody>
          <a:bodyPr wrap="square" lIns="103167" tIns="51585" rIns="103167" bIns="51585" rtlCol="0">
            <a:spAutoFit/>
          </a:bodyPr>
          <a:lstStyle/>
          <a:p>
            <a:pPr algn="r"/>
            <a:r>
              <a:rPr lang="es-ES_tradnl" sz="6000" dirty="0">
                <a:solidFill>
                  <a:schemeClr val="bg1"/>
                </a:solidFill>
                <a:latin typeface="Century Gothic" charset="0"/>
                <a:ea typeface="Century Gothic" charset="0"/>
                <a:cs typeface="Century Gothic" charset="0"/>
              </a:rPr>
              <a:t>Resiliencia, gestión de </a:t>
            </a:r>
            <a:r>
              <a:rPr lang="es-ES_tradnl" sz="6000" b="1" dirty="0">
                <a:solidFill>
                  <a:srgbClr val="FED369"/>
                </a:solidFill>
                <a:latin typeface="Century Gothic" charset="0"/>
                <a:ea typeface="Century Gothic" charset="0"/>
                <a:cs typeface="Century Gothic" charset="0"/>
              </a:rPr>
              <a:t>cambio climático </a:t>
            </a:r>
            <a:r>
              <a:rPr lang="es-ES_tradnl" sz="6000" dirty="0">
                <a:solidFill>
                  <a:schemeClr val="bg1"/>
                </a:solidFill>
                <a:latin typeface="Century Gothic" charset="0"/>
                <a:ea typeface="Century Gothic" charset="0"/>
                <a:cs typeface="Century Gothic" charset="0"/>
              </a:rPr>
              <a:t>y gestión </a:t>
            </a:r>
            <a:r>
              <a:rPr lang="es-ES_tradnl" sz="6000" b="1" dirty="0">
                <a:solidFill>
                  <a:srgbClr val="FED369"/>
                </a:solidFill>
                <a:latin typeface="Century Gothic" charset="0"/>
                <a:ea typeface="Century Gothic" charset="0"/>
                <a:cs typeface="Century Gothic" charset="0"/>
              </a:rPr>
              <a:t>del riesgo</a:t>
            </a:r>
          </a:p>
        </p:txBody>
      </p:sp>
    </p:spTree>
    <p:extLst>
      <p:ext uri="{BB962C8B-B14F-4D97-AF65-F5344CB8AC3E}">
        <p14:creationId xmlns:p14="http://schemas.microsoft.com/office/powerpoint/2010/main" val="561533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sp>
        <p:nvSpPr>
          <p:cNvPr id="2" name="Rectángulo 1"/>
          <p:cNvSpPr/>
          <p:nvPr/>
        </p:nvSpPr>
        <p:spPr>
          <a:xfrm>
            <a:off x="1866817" y="755753"/>
            <a:ext cx="10248983" cy="4893647"/>
          </a:xfrm>
          <a:prstGeom prst="rect">
            <a:avLst/>
          </a:prstGeom>
        </p:spPr>
        <p:txBody>
          <a:bodyPr wrap="square">
            <a:spAutoFit/>
          </a:bodyPr>
          <a:lstStyle/>
          <a:p>
            <a:pPr algn="just">
              <a:spcAft>
                <a:spcPts val="0"/>
              </a:spcAft>
            </a:pPr>
            <a:r>
              <a:rPr lang="es-CO" sz="2400"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La resiliencia es la capacidad de los sistemas sociales, económicos y ambientales de afrontar un suceso, tendencia o perturbación peligrosa, respondiendo o reorganizándose de modo que mantengan su función esencial, su identidad y su estructura, y conservando al mismo tiempo la capacidad de adaptación, aprendizaje y transformación.</a:t>
            </a:r>
            <a:endParaRPr lang="es-MX"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algn="just">
              <a:spcAft>
                <a:spcPts val="0"/>
              </a:spcAft>
            </a:pPr>
            <a:r>
              <a:rPr lang="es-CO"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endParaRPr lang="es-MX"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algn="just">
              <a:spcAft>
                <a:spcPts val="0"/>
              </a:spcAft>
            </a:pPr>
            <a:r>
              <a:rPr lang="es-CO" sz="2400"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En desarrollo de la política territorial de </a:t>
            </a:r>
            <a:r>
              <a:rPr lang="es-CO" sz="2400" u="sng"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ecoeficiencia</a:t>
            </a:r>
            <a:r>
              <a:rPr lang="es-CO" sz="2400"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del presente Plan, la resiliencia se entiende como la capacidad de reacción ante perturbaciones ambientales, exógenas y endógenas, las cuales son atendidas mediante la gestión del cambio climático y la gestión del riesgo, que se concretan a través de acciones territoriales.</a:t>
            </a:r>
            <a:endParaRPr lang="es-MX"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1866818" y="5875867"/>
            <a:ext cx="10248982" cy="9990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p:cNvSpPr txBox="1"/>
          <p:nvPr/>
        </p:nvSpPr>
        <p:spPr>
          <a:xfrm>
            <a:off x="2319867" y="6062137"/>
            <a:ext cx="9516533" cy="707886"/>
          </a:xfrm>
          <a:prstGeom prst="rect">
            <a:avLst/>
          </a:prstGeom>
          <a:noFill/>
        </p:spPr>
        <p:txBody>
          <a:bodyPr wrap="square" rtlCol="0">
            <a:spAutoFit/>
          </a:bodyPr>
          <a:lstStyle/>
          <a:p>
            <a:pPr algn="ctr"/>
            <a:r>
              <a:rPr lang="es-CO" b="1" dirty="0" smtClean="0">
                <a:latin typeface="Century Gothic" panose="020B0502020202020204" pitchFamily="34" charset="0"/>
              </a:rPr>
              <a:t>EL PRIMER POT QUE INCORPORA LA GESTION DEL CAMBIO CLIMATICO CON LAS CONSIDERACIONES DE LA LEY 1931 DE 2018</a:t>
            </a:r>
            <a:endParaRPr lang="es-CO" b="1" dirty="0">
              <a:latin typeface="Century Gothic" panose="020B0502020202020204" pitchFamily="34" charset="0"/>
            </a:endParaRPr>
          </a:p>
        </p:txBody>
      </p:sp>
    </p:spTree>
    <p:extLst>
      <p:ext uri="{BB962C8B-B14F-4D97-AF65-F5344CB8AC3E}">
        <p14:creationId xmlns:p14="http://schemas.microsoft.com/office/powerpoint/2010/main" val="2823594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TIGACION DEL CAMBIO CLIMATIC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216" t="2854" r="9302"/>
          <a:stretch/>
        </p:blipFill>
        <p:spPr>
          <a:xfrm>
            <a:off x="-1" y="-100258"/>
            <a:ext cx="13679489" cy="9153496"/>
          </a:xfrm>
          <a:prstGeom prst="rect">
            <a:avLst/>
          </a:prstGeom>
          <a:noFill/>
          <a:ln>
            <a:noFill/>
          </a:ln>
        </p:spPr>
      </p:pic>
      <p:sp>
        <p:nvSpPr>
          <p:cNvPr id="27" name="Rectángulo redondeado 26"/>
          <p:cNvSpPr/>
          <p:nvPr/>
        </p:nvSpPr>
        <p:spPr>
          <a:xfrm>
            <a:off x="9511406" y="4517337"/>
            <a:ext cx="3822795" cy="7724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marL="285655" indent="-285655" algn="r">
              <a:buFont typeface="Arial" panose="020B0604020202020204" pitchFamily="34" charset="0"/>
              <a:buChar char="•"/>
            </a:pPr>
            <a:endParaRPr lang="es-ES_tradnl" sz="2500">
              <a:solidFill>
                <a:schemeClr val="bg1"/>
              </a:solidFill>
              <a:latin typeface="Century Gothic" charset="0"/>
              <a:ea typeface="Century Gothic" charset="0"/>
              <a:cs typeface="Century Gothic" charset="0"/>
            </a:endParaRPr>
          </a:p>
        </p:txBody>
      </p:sp>
      <p:sp>
        <p:nvSpPr>
          <p:cNvPr id="28" name="Rectángulo 27">
            <a:hlinkClick r:id="" action="ppaction://hlinkshowjump?jump=nextslide"/>
          </p:cNvPr>
          <p:cNvSpPr/>
          <p:nvPr/>
        </p:nvSpPr>
        <p:spPr>
          <a:xfrm>
            <a:off x="6723026" y="4533400"/>
            <a:ext cx="7209760" cy="889455"/>
          </a:xfrm>
          <a:prstGeom prst="rect">
            <a:avLst/>
          </a:prstGeom>
          <a:noFill/>
          <a:ln>
            <a:noFill/>
          </a:ln>
        </p:spPr>
        <p:txBody>
          <a:bodyPr wrap="square" lIns="91410" tIns="45706" rIns="91410" bIns="45706">
            <a:spAutoFit/>
          </a:bodyPr>
          <a:lstStyle/>
          <a:p>
            <a:pPr marL="285655" indent="-285655" fontAlgn="ctr">
              <a:buFont typeface="Arial" panose="020B0604020202020204" pitchFamily="34" charset="0"/>
              <a:buChar char="•"/>
            </a:pPr>
            <a:r>
              <a:rPr lang="es-ES_tradnl" sz="2500" dirty="0">
                <a:solidFill>
                  <a:schemeClr val="bg1"/>
                </a:solidFill>
                <a:latin typeface="Century Gothic" charset="0"/>
                <a:ea typeface="Century Gothic" charset="0"/>
                <a:cs typeface="Century Gothic" charset="0"/>
              </a:rPr>
              <a:t>Movilidad baja en carbono y desarrollo orientado al transporte</a:t>
            </a:r>
          </a:p>
        </p:txBody>
      </p:sp>
      <p:sp>
        <p:nvSpPr>
          <p:cNvPr id="30" name="Rectángulo redondeado 29"/>
          <p:cNvSpPr/>
          <p:nvPr/>
        </p:nvSpPr>
        <p:spPr>
          <a:xfrm>
            <a:off x="9393422" y="5379558"/>
            <a:ext cx="4046232" cy="7724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marL="285655" indent="-285655" algn="r">
              <a:buFont typeface="Arial" panose="020B0604020202020204" pitchFamily="34" charset="0"/>
              <a:buChar char="•"/>
            </a:pPr>
            <a:endParaRPr lang="es-ES_tradnl" sz="2500">
              <a:solidFill>
                <a:schemeClr val="bg1"/>
              </a:solidFill>
              <a:latin typeface="Century Gothic" charset="0"/>
              <a:ea typeface="Century Gothic" charset="0"/>
              <a:cs typeface="Century Gothic" charset="0"/>
            </a:endParaRPr>
          </a:p>
        </p:txBody>
      </p:sp>
      <p:sp>
        <p:nvSpPr>
          <p:cNvPr id="31" name="Rectángulo 30">
            <a:hlinkClick r:id="" action="ppaction://hlinkshowjump?jump=nextslide"/>
          </p:cNvPr>
          <p:cNvSpPr/>
          <p:nvPr/>
        </p:nvSpPr>
        <p:spPr>
          <a:xfrm>
            <a:off x="6723026" y="5338205"/>
            <a:ext cx="7209760" cy="889455"/>
          </a:xfrm>
          <a:prstGeom prst="rect">
            <a:avLst/>
          </a:prstGeom>
          <a:noFill/>
          <a:ln>
            <a:noFill/>
          </a:ln>
        </p:spPr>
        <p:txBody>
          <a:bodyPr wrap="square" lIns="91410" tIns="45706" rIns="91410" bIns="45706">
            <a:spAutoFit/>
          </a:bodyPr>
          <a:lstStyle/>
          <a:p>
            <a:pPr marL="285655" indent="-285655" fontAlgn="ctr">
              <a:buFont typeface="Arial" panose="020B0604020202020204" pitchFamily="34" charset="0"/>
              <a:buChar char="•"/>
            </a:pPr>
            <a:r>
              <a:rPr lang="es-ES_tradnl" sz="2500" dirty="0">
                <a:solidFill>
                  <a:schemeClr val="bg1"/>
                </a:solidFill>
                <a:latin typeface="Century Gothic" charset="0"/>
                <a:ea typeface="Century Gothic" charset="0"/>
                <a:cs typeface="Century Gothic" charset="0"/>
              </a:rPr>
              <a:t>Infraestructura para la gestión integral de residuos</a:t>
            </a:r>
          </a:p>
        </p:txBody>
      </p:sp>
      <p:sp>
        <p:nvSpPr>
          <p:cNvPr id="33" name="Rectángulo redondeado 32"/>
          <p:cNvSpPr/>
          <p:nvPr/>
        </p:nvSpPr>
        <p:spPr>
          <a:xfrm>
            <a:off x="9505145" y="6207786"/>
            <a:ext cx="3822795" cy="9361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marL="285655" indent="-285655" algn="r">
              <a:buFont typeface="Arial" panose="020B0604020202020204" pitchFamily="34" charset="0"/>
              <a:buChar char="•"/>
            </a:pPr>
            <a:endParaRPr lang="es-ES_tradnl" sz="2500">
              <a:solidFill>
                <a:schemeClr val="bg1"/>
              </a:solidFill>
              <a:latin typeface="Century Gothic" charset="0"/>
              <a:ea typeface="Century Gothic" charset="0"/>
              <a:cs typeface="Century Gothic" charset="0"/>
            </a:endParaRPr>
          </a:p>
        </p:txBody>
      </p:sp>
      <p:sp>
        <p:nvSpPr>
          <p:cNvPr id="34" name="Rectángulo 33">
            <a:hlinkClick r:id="" action="ppaction://hlinkshowjump?jump=nextslide"/>
          </p:cNvPr>
          <p:cNvSpPr/>
          <p:nvPr/>
        </p:nvSpPr>
        <p:spPr>
          <a:xfrm>
            <a:off x="6808448" y="6143010"/>
            <a:ext cx="6596016" cy="889455"/>
          </a:xfrm>
          <a:prstGeom prst="rect">
            <a:avLst/>
          </a:prstGeom>
          <a:noFill/>
          <a:ln>
            <a:noFill/>
          </a:ln>
        </p:spPr>
        <p:txBody>
          <a:bodyPr wrap="square" lIns="91410" tIns="45706" rIns="91410" bIns="45706">
            <a:spAutoFit/>
          </a:bodyPr>
          <a:lstStyle/>
          <a:p>
            <a:pPr marL="285655" indent="-285655" fontAlgn="ctr">
              <a:buFont typeface="Arial" panose="020B0604020202020204" pitchFamily="34" charset="0"/>
              <a:buChar char="•"/>
            </a:pPr>
            <a:r>
              <a:rPr lang="es-ES_tradnl" sz="2500" dirty="0">
                <a:solidFill>
                  <a:schemeClr val="bg1"/>
                </a:solidFill>
                <a:latin typeface="Century Gothic" charset="0"/>
                <a:ea typeface="Century Gothic" charset="0"/>
                <a:cs typeface="Century Gothic" charset="0"/>
              </a:rPr>
              <a:t>Eficiencia energética e infraestructura para fuentes NO Convencionales </a:t>
            </a:r>
          </a:p>
        </p:txBody>
      </p:sp>
      <p:sp>
        <p:nvSpPr>
          <p:cNvPr id="37" name="Rectángulo 36">
            <a:hlinkClick r:id="" action="ppaction://hlinkshowjump?jump=nextslide"/>
          </p:cNvPr>
          <p:cNvSpPr/>
          <p:nvPr/>
        </p:nvSpPr>
        <p:spPr>
          <a:xfrm>
            <a:off x="6723026" y="6947812"/>
            <a:ext cx="7209760" cy="493070"/>
          </a:xfrm>
          <a:prstGeom prst="rect">
            <a:avLst/>
          </a:prstGeom>
          <a:noFill/>
          <a:ln>
            <a:noFill/>
          </a:ln>
        </p:spPr>
        <p:txBody>
          <a:bodyPr wrap="square" lIns="91410" tIns="45706" rIns="91410" bIns="45706">
            <a:spAutoFit/>
          </a:bodyPr>
          <a:lstStyle/>
          <a:p>
            <a:pPr marL="285655" indent="-285655" fontAlgn="ctr">
              <a:buFont typeface="Arial" panose="020B0604020202020204" pitchFamily="34" charset="0"/>
              <a:buChar char="•"/>
            </a:pPr>
            <a:r>
              <a:rPr lang="es-ES_tradnl" sz="2500" dirty="0">
                <a:solidFill>
                  <a:schemeClr val="bg1"/>
                </a:solidFill>
                <a:latin typeface="Century Gothic" charset="0"/>
                <a:ea typeface="Century Gothic" charset="0"/>
                <a:cs typeface="Century Gothic" charset="0"/>
              </a:rPr>
              <a:t>Construcción sostenible</a:t>
            </a:r>
          </a:p>
        </p:txBody>
      </p:sp>
      <p:sp>
        <p:nvSpPr>
          <p:cNvPr id="40" name="Rectángulo 39">
            <a:hlinkClick r:id="" action="ppaction://hlinkshowjump?jump=nextslide"/>
          </p:cNvPr>
          <p:cNvSpPr/>
          <p:nvPr/>
        </p:nvSpPr>
        <p:spPr>
          <a:xfrm>
            <a:off x="6723026" y="7383287"/>
            <a:ext cx="7209760" cy="493070"/>
          </a:xfrm>
          <a:prstGeom prst="rect">
            <a:avLst/>
          </a:prstGeom>
          <a:noFill/>
          <a:ln>
            <a:noFill/>
          </a:ln>
        </p:spPr>
        <p:txBody>
          <a:bodyPr wrap="square" lIns="91410" tIns="45706" rIns="91410" bIns="45706">
            <a:spAutoFit/>
          </a:bodyPr>
          <a:lstStyle/>
          <a:p>
            <a:pPr marL="285655" indent="-285655" fontAlgn="ctr">
              <a:buFont typeface="Arial" panose="020B0604020202020204" pitchFamily="34" charset="0"/>
              <a:buChar char="•"/>
            </a:pPr>
            <a:r>
              <a:rPr lang="es-ES_tradnl" sz="2500" dirty="0">
                <a:solidFill>
                  <a:schemeClr val="bg1"/>
                </a:solidFill>
                <a:latin typeface="Century Gothic" charset="0"/>
                <a:ea typeface="Century Gothic" charset="0"/>
                <a:cs typeface="Century Gothic" charset="0"/>
              </a:rPr>
              <a:t>Desarrollo rural sostenible</a:t>
            </a:r>
          </a:p>
        </p:txBody>
      </p:sp>
      <p:sp>
        <p:nvSpPr>
          <p:cNvPr id="43" name="Rectángulo 42">
            <a:hlinkClick r:id="" action="ppaction://hlinkshowjump?jump=nextslide"/>
          </p:cNvPr>
          <p:cNvSpPr/>
          <p:nvPr/>
        </p:nvSpPr>
        <p:spPr>
          <a:xfrm>
            <a:off x="6723026" y="7818760"/>
            <a:ext cx="7209760" cy="493070"/>
          </a:xfrm>
          <a:prstGeom prst="rect">
            <a:avLst/>
          </a:prstGeom>
          <a:noFill/>
          <a:ln>
            <a:noFill/>
          </a:ln>
        </p:spPr>
        <p:txBody>
          <a:bodyPr wrap="square" lIns="91410" tIns="45706" rIns="91410" bIns="45706">
            <a:spAutoFit/>
          </a:bodyPr>
          <a:lstStyle/>
          <a:p>
            <a:pPr marL="285655" indent="-285655" fontAlgn="ctr">
              <a:buFont typeface="Arial" panose="020B0604020202020204" pitchFamily="34" charset="0"/>
              <a:buChar char="•"/>
            </a:pPr>
            <a:r>
              <a:rPr lang="es-ES_tradnl" sz="2500" dirty="0">
                <a:solidFill>
                  <a:schemeClr val="bg1"/>
                </a:solidFill>
                <a:latin typeface="Century Gothic" charset="0"/>
                <a:ea typeface="Century Gothic" charset="0"/>
                <a:cs typeface="Century Gothic" charset="0"/>
              </a:rPr>
              <a:t>Sumideros de carbono</a:t>
            </a:r>
          </a:p>
        </p:txBody>
      </p:sp>
      <p:sp>
        <p:nvSpPr>
          <p:cNvPr id="57" name="TextBox 15"/>
          <p:cNvSpPr txBox="1"/>
          <p:nvPr/>
        </p:nvSpPr>
        <p:spPr>
          <a:xfrm>
            <a:off x="460317" y="485038"/>
            <a:ext cx="7044666" cy="991991"/>
          </a:xfrm>
          <a:prstGeom prst="rect">
            <a:avLst/>
          </a:prstGeom>
          <a:noFill/>
          <a:effectLst/>
        </p:spPr>
        <p:txBody>
          <a:bodyPr wrap="square" lIns="103167" tIns="51585" rIns="103167" bIns="51585" rtlCol="0">
            <a:spAutoFit/>
          </a:bodyPr>
          <a:lstStyle/>
          <a:p>
            <a:r>
              <a:rPr lang="es-ES_tradnl" sz="2800" b="1" dirty="0">
                <a:solidFill>
                  <a:srgbClr val="056079"/>
                </a:solidFill>
                <a:latin typeface="Century Gothic" charset="0"/>
                <a:ea typeface="Century Gothic" charset="0"/>
                <a:cs typeface="Century Gothic" charset="0"/>
              </a:rPr>
              <a:t>ACCIONES TERRITORIALES SOBRE </a:t>
            </a:r>
          </a:p>
          <a:p>
            <a:r>
              <a:rPr lang="es-ES_tradnl" sz="2800" b="1" dirty="0">
                <a:solidFill>
                  <a:srgbClr val="056079"/>
                </a:solidFill>
                <a:latin typeface="Century Gothic" charset="0"/>
                <a:ea typeface="Century Gothic" charset="0"/>
                <a:cs typeface="Century Gothic" charset="0"/>
              </a:rPr>
              <a:t>LA GESTIÓN DEL CAMBIO CLIMÁTICO</a:t>
            </a:r>
          </a:p>
        </p:txBody>
      </p:sp>
      <p:pic>
        <p:nvPicPr>
          <p:cNvPr id="18" name="Imagen 17"/>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2595952" y="2953481"/>
            <a:ext cx="843702" cy="843701"/>
          </a:xfrm>
          <a:prstGeom prst="rect">
            <a:avLst/>
          </a:prstGeom>
        </p:spPr>
      </p:pic>
      <p:sp>
        <p:nvSpPr>
          <p:cNvPr id="15" name="Rectángulo 14">
            <a:hlinkClick r:id="" action="ppaction://hlinkshowjump?jump=nextslide"/>
          </p:cNvPr>
          <p:cNvSpPr/>
          <p:nvPr/>
        </p:nvSpPr>
        <p:spPr>
          <a:xfrm>
            <a:off x="5486400" y="2550715"/>
            <a:ext cx="7996841" cy="1246467"/>
          </a:xfrm>
          <a:prstGeom prst="rect">
            <a:avLst/>
          </a:prstGeom>
          <a:noFill/>
          <a:ln>
            <a:noFill/>
          </a:ln>
        </p:spPr>
        <p:txBody>
          <a:bodyPr wrap="square" lIns="91410" tIns="45706" rIns="91410" bIns="45706">
            <a:spAutoFit/>
          </a:bodyPr>
          <a:lstStyle/>
          <a:p>
            <a:pPr fontAlgn="ctr"/>
            <a:r>
              <a:rPr lang="es-ES" sz="2500" dirty="0">
                <a:solidFill>
                  <a:srgbClr val="FEDD69"/>
                </a:solidFill>
                <a:latin typeface="Century Gothic" charset="0"/>
                <a:ea typeface="Century Gothic" charset="0"/>
                <a:cs typeface="Century Gothic" charset="0"/>
              </a:rPr>
              <a:t>MEDIDAS DE </a:t>
            </a:r>
            <a:r>
              <a:rPr lang="es-ES" sz="2500" dirty="0" smtClean="0">
                <a:solidFill>
                  <a:srgbClr val="FEDD69"/>
                </a:solidFill>
                <a:latin typeface="Century Gothic" charset="0"/>
                <a:ea typeface="Century Gothic" charset="0"/>
                <a:cs typeface="Century Gothic" charset="0"/>
              </a:rPr>
              <a:t>ORDENAMIENTO TERRITORIAL PARA LA  </a:t>
            </a:r>
            <a:r>
              <a:rPr lang="es-ES" sz="2500" b="1" dirty="0" smtClean="0">
                <a:solidFill>
                  <a:srgbClr val="FEDD69"/>
                </a:solidFill>
                <a:latin typeface="Century Gothic" charset="0"/>
                <a:ea typeface="Century Gothic" charset="0"/>
                <a:cs typeface="Century Gothic" charset="0"/>
              </a:rPr>
              <a:t>MITIGACIÓN DE GASES EFECTO INVERNADERO</a:t>
            </a:r>
            <a:r>
              <a:rPr lang="es-ES" sz="2500" dirty="0" smtClean="0">
                <a:solidFill>
                  <a:srgbClr val="FEDD69"/>
                </a:solidFill>
                <a:latin typeface="Century Gothic" charset="0"/>
                <a:ea typeface="Century Gothic" charset="0"/>
                <a:cs typeface="Century Gothic" charset="0"/>
              </a:rPr>
              <a:t>DEL </a:t>
            </a:r>
            <a:r>
              <a:rPr lang="es-ES" sz="2500" dirty="0">
                <a:solidFill>
                  <a:srgbClr val="FEDD69"/>
                </a:solidFill>
                <a:latin typeface="Century Gothic" charset="0"/>
                <a:ea typeface="Century Gothic" charset="0"/>
                <a:cs typeface="Century Gothic" charset="0"/>
              </a:rPr>
              <a:t>CAMBIO CLIMÁTICO</a:t>
            </a:r>
            <a:endParaRPr lang="es-ES_tradnl" sz="2500" dirty="0">
              <a:solidFill>
                <a:srgbClr val="FEDD69"/>
              </a:solidFill>
              <a:latin typeface="Century Gothic" charset="0"/>
              <a:ea typeface="Century Gothic" charset="0"/>
              <a:cs typeface="Century Gothic" charset="0"/>
            </a:endParaRPr>
          </a:p>
        </p:txBody>
      </p:sp>
      <p:sp>
        <p:nvSpPr>
          <p:cNvPr id="16" name="Rectángulo 15"/>
          <p:cNvSpPr/>
          <p:nvPr/>
        </p:nvSpPr>
        <p:spPr>
          <a:xfrm>
            <a:off x="12066347" y="161179"/>
            <a:ext cx="1416894" cy="323159"/>
          </a:xfrm>
          <a:prstGeom prst="rect">
            <a:avLst/>
          </a:prstGeom>
          <a:solidFill>
            <a:srgbClr val="FEDD69"/>
          </a:solidFill>
        </p:spPr>
        <p:txBody>
          <a:bodyPr wrap="square" lIns="91436" tIns="45717" rIns="91436" bIns="45717">
            <a:spAutoFit/>
          </a:bodyPr>
          <a:lstStyle/>
          <a:p>
            <a:pPr algn="ctr">
              <a:defRPr/>
            </a:pPr>
            <a:r>
              <a:rPr lang="es-ES" altLang="es-ES" sz="1500" b="1" dirty="0">
                <a:latin typeface="Century Gothic" charset="0"/>
                <a:ea typeface="Century Gothic" charset="0"/>
                <a:cs typeface="Century Gothic" charset="0"/>
              </a:rPr>
              <a:t>(Artículo 32)</a:t>
            </a:r>
          </a:p>
        </p:txBody>
      </p:sp>
    </p:spTree>
    <p:extLst>
      <p:ext uri="{BB962C8B-B14F-4D97-AF65-F5344CB8AC3E}">
        <p14:creationId xmlns:p14="http://schemas.microsoft.com/office/powerpoint/2010/main" val="34758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255"/>
            <a:ext cx="13679488" cy="8280400"/>
          </a:xfrm>
          <a:prstGeom prst="rect">
            <a:avLst/>
          </a:prstGeom>
        </p:spPr>
      </p:pic>
      <p:sp>
        <p:nvSpPr>
          <p:cNvPr id="8" name="Rectángulo redondeado 7"/>
          <p:cNvSpPr/>
          <p:nvPr/>
        </p:nvSpPr>
        <p:spPr>
          <a:xfrm>
            <a:off x="990164" y="3918465"/>
            <a:ext cx="5416729" cy="7724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marL="342788" indent="-342788">
              <a:buFont typeface="Arial" panose="020B0604020202020204" pitchFamily="34" charset="0"/>
              <a:buChar char="•"/>
            </a:pPr>
            <a:endParaRPr lang="es-ES_tradnl" sz="2500">
              <a:solidFill>
                <a:schemeClr val="bg1"/>
              </a:solidFill>
              <a:latin typeface="Century Gothic" charset="0"/>
              <a:ea typeface="Century Gothic" charset="0"/>
              <a:cs typeface="Century Gothic" charset="0"/>
            </a:endParaRPr>
          </a:p>
        </p:txBody>
      </p:sp>
      <p:sp>
        <p:nvSpPr>
          <p:cNvPr id="9" name="Rectángulo 8">
            <a:hlinkClick r:id="" action="ppaction://hlinkshowjump?jump=nextslide"/>
          </p:cNvPr>
          <p:cNvSpPr/>
          <p:nvPr/>
        </p:nvSpPr>
        <p:spPr>
          <a:xfrm>
            <a:off x="581010" y="4563908"/>
            <a:ext cx="6870373" cy="493070"/>
          </a:xfrm>
          <a:prstGeom prst="rect">
            <a:avLst/>
          </a:prstGeom>
          <a:noFill/>
          <a:ln>
            <a:noFill/>
          </a:ln>
        </p:spPr>
        <p:txBody>
          <a:bodyPr wrap="square" lIns="91410" tIns="45706" rIns="91410" bIns="45706">
            <a:spAutoFit/>
          </a:bodyPr>
          <a:lstStyle/>
          <a:p>
            <a:pPr marL="342788" indent="-342788" fontAlgn="ctr">
              <a:buFont typeface="Arial" panose="020B0604020202020204" pitchFamily="34" charset="0"/>
              <a:buChar char="•"/>
            </a:pPr>
            <a:r>
              <a:rPr lang="es-ES_tradnl" sz="2500" dirty="0">
                <a:solidFill>
                  <a:schemeClr val="bg1"/>
                </a:solidFill>
                <a:latin typeface="Century Gothic" charset="0"/>
                <a:ea typeface="Century Gothic" charset="0"/>
                <a:cs typeface="Century Gothic" charset="0"/>
              </a:rPr>
              <a:t>Manejo y conservación de ecosistemas</a:t>
            </a:r>
          </a:p>
        </p:txBody>
      </p:sp>
      <p:sp>
        <p:nvSpPr>
          <p:cNvPr id="12" name="Rectángulo 11">
            <a:hlinkClick r:id="" action="ppaction://hlinkshowjump?jump=nextslide"/>
          </p:cNvPr>
          <p:cNvSpPr/>
          <p:nvPr/>
        </p:nvSpPr>
        <p:spPr>
          <a:xfrm>
            <a:off x="581007" y="5059296"/>
            <a:ext cx="7150471" cy="493070"/>
          </a:xfrm>
          <a:prstGeom prst="rect">
            <a:avLst/>
          </a:prstGeom>
          <a:noFill/>
          <a:ln>
            <a:noFill/>
          </a:ln>
        </p:spPr>
        <p:txBody>
          <a:bodyPr wrap="square" lIns="91410" tIns="45706" rIns="91410" bIns="45706">
            <a:spAutoFit/>
          </a:bodyPr>
          <a:lstStyle/>
          <a:p>
            <a:pPr marL="342788" indent="-342788" fontAlgn="ctr">
              <a:buFont typeface="Arial" panose="020B0604020202020204" pitchFamily="34" charset="0"/>
              <a:buChar char="•"/>
            </a:pPr>
            <a:r>
              <a:rPr lang="es-ES_tradnl" sz="2500" dirty="0">
                <a:solidFill>
                  <a:schemeClr val="bg1"/>
                </a:solidFill>
                <a:latin typeface="Century Gothic" charset="0"/>
                <a:ea typeface="Century Gothic" charset="0"/>
                <a:cs typeface="Century Gothic" charset="0"/>
              </a:rPr>
              <a:t>Manejo integral del recurso hídrico</a:t>
            </a:r>
          </a:p>
        </p:txBody>
      </p:sp>
      <p:sp>
        <p:nvSpPr>
          <p:cNvPr id="16" name="Rectángulo 15">
            <a:hlinkClick r:id="" action="ppaction://hlinkshowjump?jump=nextslide"/>
          </p:cNvPr>
          <p:cNvSpPr/>
          <p:nvPr/>
        </p:nvSpPr>
        <p:spPr>
          <a:xfrm>
            <a:off x="574744" y="5554685"/>
            <a:ext cx="6636960" cy="493070"/>
          </a:xfrm>
          <a:prstGeom prst="rect">
            <a:avLst/>
          </a:prstGeom>
          <a:noFill/>
          <a:ln>
            <a:noFill/>
          </a:ln>
        </p:spPr>
        <p:txBody>
          <a:bodyPr wrap="square" lIns="91410" tIns="45706" rIns="91410" bIns="45706">
            <a:spAutoFit/>
          </a:bodyPr>
          <a:lstStyle/>
          <a:p>
            <a:pPr marL="342788" indent="-342788" fontAlgn="ctr">
              <a:buFont typeface="Arial" panose="020B0604020202020204" pitchFamily="34" charset="0"/>
              <a:buChar char="•"/>
            </a:pPr>
            <a:r>
              <a:rPr lang="es-ES_tradnl" sz="2500" dirty="0">
                <a:solidFill>
                  <a:schemeClr val="bg1"/>
                </a:solidFill>
                <a:latin typeface="Century Gothic" charset="0"/>
                <a:ea typeface="Century Gothic" charset="0"/>
                <a:cs typeface="Century Gothic" charset="0"/>
              </a:rPr>
              <a:t>Reverdecimiento </a:t>
            </a:r>
            <a:r>
              <a:rPr lang="es-ES_tradnl" sz="2500" dirty="0" smtClean="0">
                <a:solidFill>
                  <a:schemeClr val="bg1"/>
                </a:solidFill>
                <a:latin typeface="Century Gothic" charset="0"/>
                <a:ea typeface="Century Gothic" charset="0"/>
                <a:cs typeface="Century Gothic" charset="0"/>
              </a:rPr>
              <a:t>del Distrito</a:t>
            </a:r>
            <a:endParaRPr lang="es-ES_tradnl" sz="2500" dirty="0">
              <a:solidFill>
                <a:schemeClr val="bg1"/>
              </a:solidFill>
              <a:latin typeface="Century Gothic" charset="0"/>
              <a:ea typeface="Century Gothic" charset="0"/>
              <a:cs typeface="Century Gothic" charset="0"/>
            </a:endParaRPr>
          </a:p>
        </p:txBody>
      </p:sp>
      <p:sp>
        <p:nvSpPr>
          <p:cNvPr id="18" name="Rectángulo redondeado 17"/>
          <p:cNvSpPr/>
          <p:nvPr/>
        </p:nvSpPr>
        <p:spPr>
          <a:xfrm>
            <a:off x="977809" y="5553025"/>
            <a:ext cx="5416729" cy="9361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marL="342788" indent="-342788">
              <a:buFont typeface="Arial" panose="020B0604020202020204" pitchFamily="34" charset="0"/>
              <a:buChar char="•"/>
            </a:pPr>
            <a:endParaRPr lang="es-ES_tradnl" sz="2500">
              <a:solidFill>
                <a:schemeClr val="bg1"/>
              </a:solidFill>
              <a:latin typeface="Century Gothic" charset="0"/>
              <a:ea typeface="Century Gothic" charset="0"/>
              <a:cs typeface="Century Gothic" charset="0"/>
            </a:endParaRPr>
          </a:p>
        </p:txBody>
      </p:sp>
      <p:sp>
        <p:nvSpPr>
          <p:cNvPr id="19" name="Rectángulo 18">
            <a:hlinkClick r:id="" action="ppaction://hlinkshowjump?jump=nextslide"/>
          </p:cNvPr>
          <p:cNvSpPr/>
          <p:nvPr/>
        </p:nvSpPr>
        <p:spPr>
          <a:xfrm>
            <a:off x="581010" y="6050077"/>
            <a:ext cx="7640640" cy="889455"/>
          </a:xfrm>
          <a:prstGeom prst="rect">
            <a:avLst/>
          </a:prstGeom>
          <a:noFill/>
          <a:ln>
            <a:noFill/>
          </a:ln>
        </p:spPr>
        <p:txBody>
          <a:bodyPr wrap="square" lIns="91410" tIns="45706" rIns="91410" bIns="45706">
            <a:spAutoFit/>
          </a:bodyPr>
          <a:lstStyle/>
          <a:p>
            <a:pPr marL="342788" indent="-342788" fontAlgn="ctr">
              <a:buFont typeface="Arial" panose="020B0604020202020204" pitchFamily="34" charset="0"/>
              <a:buChar char="•"/>
            </a:pPr>
            <a:r>
              <a:rPr lang="es-ES_tradnl" sz="2500" dirty="0">
                <a:solidFill>
                  <a:schemeClr val="bg1"/>
                </a:solidFill>
                <a:latin typeface="Century Gothic" charset="0"/>
                <a:ea typeface="Century Gothic" charset="0"/>
                <a:cs typeface="Century Gothic" charset="0"/>
              </a:rPr>
              <a:t>Delimitación, manejo y adecuación de suelos de protección por riesgo</a:t>
            </a:r>
          </a:p>
        </p:txBody>
      </p:sp>
      <p:sp>
        <p:nvSpPr>
          <p:cNvPr id="23" name="Rectángulo redondeado 22"/>
          <p:cNvSpPr/>
          <p:nvPr/>
        </p:nvSpPr>
        <p:spPr>
          <a:xfrm>
            <a:off x="2128809" y="4770870"/>
            <a:ext cx="4046232" cy="7724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marL="285655" indent="-285655" algn="r">
              <a:buFont typeface="Arial" panose="020B0604020202020204" pitchFamily="34" charset="0"/>
              <a:buChar char="•"/>
            </a:pPr>
            <a:endParaRPr lang="es-ES_tradnl" sz="2500">
              <a:solidFill>
                <a:schemeClr val="bg1"/>
              </a:solidFill>
              <a:latin typeface="Century Gothic" charset="0"/>
              <a:ea typeface="Century Gothic" charset="0"/>
              <a:cs typeface="Century Gothic" charset="0"/>
            </a:endParaRPr>
          </a:p>
        </p:txBody>
      </p:sp>
      <p:sp>
        <p:nvSpPr>
          <p:cNvPr id="25" name="Rectángulo redondeado 24"/>
          <p:cNvSpPr/>
          <p:nvPr/>
        </p:nvSpPr>
        <p:spPr>
          <a:xfrm>
            <a:off x="2240526" y="5599098"/>
            <a:ext cx="3822795" cy="9361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marL="285655" indent="-285655" algn="r">
              <a:buFont typeface="Arial" panose="020B0604020202020204" pitchFamily="34" charset="0"/>
              <a:buChar char="•"/>
            </a:pPr>
            <a:endParaRPr lang="es-ES_tradnl" sz="2500">
              <a:solidFill>
                <a:schemeClr val="bg1"/>
              </a:solidFill>
              <a:latin typeface="Century Gothic" charset="0"/>
              <a:ea typeface="Century Gothic" charset="0"/>
              <a:cs typeface="Century Gothic" charset="0"/>
            </a:endParaRPr>
          </a:p>
        </p:txBody>
      </p:sp>
      <p:pic>
        <p:nvPicPr>
          <p:cNvPr id="30" name="Imagen 29"/>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731823" y="3554208"/>
            <a:ext cx="843702" cy="843701"/>
          </a:xfrm>
          <a:prstGeom prst="rect">
            <a:avLst/>
          </a:prstGeom>
        </p:spPr>
      </p:pic>
      <p:sp>
        <p:nvSpPr>
          <p:cNvPr id="31" name="Rectángulo 30">
            <a:hlinkClick r:id="" action="ppaction://hlinkshowjump?jump=nextslide"/>
          </p:cNvPr>
          <p:cNvSpPr/>
          <p:nvPr/>
        </p:nvSpPr>
        <p:spPr>
          <a:xfrm>
            <a:off x="757149" y="3535834"/>
            <a:ext cx="7777251" cy="861746"/>
          </a:xfrm>
          <a:prstGeom prst="rect">
            <a:avLst/>
          </a:prstGeom>
          <a:noFill/>
          <a:ln>
            <a:noFill/>
          </a:ln>
        </p:spPr>
        <p:txBody>
          <a:bodyPr wrap="square" lIns="91410" tIns="45706" rIns="91410" bIns="45706">
            <a:spAutoFit/>
          </a:bodyPr>
          <a:lstStyle/>
          <a:p>
            <a:pPr fontAlgn="ctr"/>
            <a:r>
              <a:rPr lang="es-ES" sz="2500" dirty="0">
                <a:solidFill>
                  <a:srgbClr val="FEDD69"/>
                </a:solidFill>
                <a:latin typeface="Century Gothic" charset="0"/>
                <a:ea typeface="Century Gothic" charset="0"/>
                <a:cs typeface="Century Gothic" charset="0"/>
              </a:rPr>
              <a:t>MEDIDAS DE </a:t>
            </a:r>
            <a:r>
              <a:rPr lang="es-ES" sz="2500" dirty="0" smtClean="0">
                <a:solidFill>
                  <a:srgbClr val="FEDD69"/>
                </a:solidFill>
                <a:latin typeface="Century Gothic" charset="0"/>
                <a:ea typeface="Century Gothic" charset="0"/>
                <a:cs typeface="Century Gothic" charset="0"/>
              </a:rPr>
              <a:t>ORDENAMIENTO TERRITORIAL PARA LA  </a:t>
            </a:r>
            <a:r>
              <a:rPr lang="es-ES" sz="2500" b="1" dirty="0" smtClean="0">
                <a:solidFill>
                  <a:srgbClr val="FEDD69"/>
                </a:solidFill>
                <a:latin typeface="Century Gothic" charset="0"/>
                <a:ea typeface="Century Gothic" charset="0"/>
                <a:cs typeface="Century Gothic" charset="0"/>
              </a:rPr>
              <a:t>ADAPTACIÓN </a:t>
            </a:r>
            <a:r>
              <a:rPr lang="es-ES" sz="2500" dirty="0">
                <a:solidFill>
                  <a:srgbClr val="FEDD69"/>
                </a:solidFill>
                <a:latin typeface="Century Gothic" charset="0"/>
                <a:ea typeface="Century Gothic" charset="0"/>
                <a:cs typeface="Century Gothic" charset="0"/>
              </a:rPr>
              <a:t>DEL CAMBIO CLIMÁTICO</a:t>
            </a:r>
            <a:endParaRPr lang="es-ES_tradnl" sz="2500" dirty="0">
              <a:solidFill>
                <a:srgbClr val="FEDD69"/>
              </a:solidFill>
              <a:latin typeface="Century Gothic" charset="0"/>
              <a:ea typeface="Century Gothic" charset="0"/>
              <a:cs typeface="Century Gothic" charset="0"/>
            </a:endParaRPr>
          </a:p>
        </p:txBody>
      </p:sp>
      <p:sp>
        <p:nvSpPr>
          <p:cNvPr id="32" name="TextBox 15"/>
          <p:cNvSpPr txBox="1"/>
          <p:nvPr/>
        </p:nvSpPr>
        <p:spPr>
          <a:xfrm>
            <a:off x="460316" y="485038"/>
            <a:ext cx="12758854" cy="991991"/>
          </a:xfrm>
          <a:prstGeom prst="rect">
            <a:avLst/>
          </a:prstGeom>
          <a:noFill/>
          <a:effectLst/>
        </p:spPr>
        <p:txBody>
          <a:bodyPr wrap="square" lIns="103167" tIns="51585" rIns="103167" bIns="51585" rtlCol="0">
            <a:spAutoFit/>
          </a:bodyPr>
          <a:lstStyle/>
          <a:p>
            <a:r>
              <a:rPr lang="es-ES_tradnl" sz="2800" b="1" dirty="0">
                <a:solidFill>
                  <a:srgbClr val="FBE2A4"/>
                </a:solidFill>
                <a:latin typeface="Century Gothic" charset="0"/>
                <a:ea typeface="Century Gothic" charset="0"/>
                <a:cs typeface="Century Gothic" charset="0"/>
              </a:rPr>
              <a:t>ACCIONES TERRITORIALES SOBRE </a:t>
            </a:r>
          </a:p>
          <a:p>
            <a:r>
              <a:rPr lang="es-ES_tradnl" sz="2800" b="1" dirty="0">
                <a:solidFill>
                  <a:srgbClr val="FBE2A4"/>
                </a:solidFill>
                <a:latin typeface="Century Gothic" charset="0"/>
                <a:ea typeface="Century Gothic" charset="0"/>
                <a:cs typeface="Century Gothic" charset="0"/>
              </a:rPr>
              <a:t>LA GESTIÓN DEL CAMBIO CLIMÁTICO</a:t>
            </a:r>
          </a:p>
        </p:txBody>
      </p:sp>
      <p:sp>
        <p:nvSpPr>
          <p:cNvPr id="15" name="Rectángulo 14"/>
          <p:cNvSpPr/>
          <p:nvPr/>
        </p:nvSpPr>
        <p:spPr>
          <a:xfrm>
            <a:off x="12066347" y="161179"/>
            <a:ext cx="1416894" cy="323159"/>
          </a:xfrm>
          <a:prstGeom prst="rect">
            <a:avLst/>
          </a:prstGeom>
          <a:solidFill>
            <a:srgbClr val="FEDD69"/>
          </a:solidFill>
        </p:spPr>
        <p:txBody>
          <a:bodyPr wrap="square" lIns="91436" tIns="45717" rIns="91436" bIns="45717">
            <a:spAutoFit/>
          </a:bodyPr>
          <a:lstStyle/>
          <a:p>
            <a:pPr algn="ctr">
              <a:defRPr/>
            </a:pPr>
            <a:r>
              <a:rPr lang="es-ES" altLang="es-ES" sz="1500" b="1" dirty="0">
                <a:latin typeface="Century Gothic" charset="0"/>
                <a:ea typeface="Century Gothic" charset="0"/>
                <a:cs typeface="Century Gothic" charset="0"/>
              </a:rPr>
              <a:t>(Artículo </a:t>
            </a:r>
            <a:r>
              <a:rPr lang="es-ES" altLang="es-ES" sz="1500" b="1" dirty="0" smtClean="0">
                <a:latin typeface="Century Gothic" charset="0"/>
                <a:ea typeface="Century Gothic" charset="0"/>
                <a:cs typeface="Century Gothic" charset="0"/>
              </a:rPr>
              <a:t>38)</a:t>
            </a:r>
            <a:endParaRPr lang="es-ES" altLang="es-ES" sz="1500" b="1" dirty="0">
              <a:latin typeface="Century Gothic" charset="0"/>
              <a:ea typeface="Century Gothic" charset="0"/>
              <a:cs typeface="Century Gothic" charset="0"/>
            </a:endParaRPr>
          </a:p>
        </p:txBody>
      </p:sp>
      <p:sp>
        <p:nvSpPr>
          <p:cNvPr id="17" name="Rectángulo 16">
            <a:hlinkClick r:id="" action="ppaction://hlinkshowjump?jump=nextslide"/>
          </p:cNvPr>
          <p:cNvSpPr/>
          <p:nvPr/>
        </p:nvSpPr>
        <p:spPr>
          <a:xfrm>
            <a:off x="587099" y="6888354"/>
            <a:ext cx="7640640" cy="477025"/>
          </a:xfrm>
          <a:prstGeom prst="rect">
            <a:avLst/>
          </a:prstGeom>
          <a:noFill/>
          <a:ln>
            <a:noFill/>
          </a:ln>
        </p:spPr>
        <p:txBody>
          <a:bodyPr wrap="square" lIns="91410" tIns="45706" rIns="91410" bIns="45706">
            <a:spAutoFit/>
          </a:bodyPr>
          <a:lstStyle/>
          <a:p>
            <a:pPr marL="342788" indent="-342788" fontAlgn="ctr">
              <a:buFont typeface="Arial" panose="020B0604020202020204" pitchFamily="34" charset="0"/>
              <a:buChar char="•"/>
            </a:pPr>
            <a:r>
              <a:rPr lang="es-ES_tradnl" sz="2500" dirty="0" smtClean="0">
                <a:solidFill>
                  <a:schemeClr val="bg1"/>
                </a:solidFill>
                <a:latin typeface="Century Gothic" charset="0"/>
                <a:ea typeface="Century Gothic" charset="0"/>
                <a:cs typeface="Century Gothic" charset="0"/>
              </a:rPr>
              <a:t>Urbanismo y construcción sostenible </a:t>
            </a:r>
            <a:endParaRPr lang="es-ES_tradnl" sz="25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730137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sp>
        <p:nvSpPr>
          <p:cNvPr id="6" name="Rectángulo 5"/>
          <p:cNvSpPr/>
          <p:nvPr/>
        </p:nvSpPr>
        <p:spPr>
          <a:xfrm>
            <a:off x="948266" y="832936"/>
            <a:ext cx="11616267" cy="6361742"/>
          </a:xfrm>
          <a:prstGeom prst="rect">
            <a:avLst/>
          </a:prstGeom>
        </p:spPr>
        <p:txBody>
          <a:bodyPr wrap="square">
            <a:spAutoFit/>
          </a:bodyPr>
          <a:lstStyle/>
          <a:p>
            <a:pPr lvl="0" algn="ctr">
              <a:spcAft>
                <a:spcPts val="0"/>
              </a:spcAft>
              <a:buSzPts val="1200"/>
            </a:pPr>
            <a:r>
              <a:rPr lang="es-CO" sz="2400" b="1" kern="0" dirty="0">
                <a:solidFill>
                  <a:schemeClr val="bg1"/>
                </a:solidFill>
                <a:latin typeface="Century Gothic" panose="020B0502020202020204" pitchFamily="34" charset="0"/>
                <a:ea typeface="Calibri" panose="020F0502020204030204" pitchFamily="34" charset="0"/>
              </a:rPr>
              <a:t>Lineamientos generales de urbanismo y construcción </a:t>
            </a:r>
            <a:r>
              <a:rPr lang="es-CO" sz="2400" b="1" kern="0" dirty="0" smtClean="0">
                <a:solidFill>
                  <a:schemeClr val="bg1"/>
                </a:solidFill>
                <a:latin typeface="Century Gothic" panose="020B0502020202020204" pitchFamily="34" charset="0"/>
                <a:ea typeface="Calibri" panose="020F0502020204030204" pitchFamily="34" charset="0"/>
              </a:rPr>
              <a:t>sostenible</a:t>
            </a:r>
          </a:p>
          <a:p>
            <a:pPr lvl="0" algn="just">
              <a:spcAft>
                <a:spcPts val="0"/>
              </a:spcAft>
              <a:buSzPts val="1200"/>
            </a:pPr>
            <a:endParaRPr lang="es-MX" b="1" kern="0" dirty="0">
              <a:solidFill>
                <a:schemeClr val="bg1"/>
              </a:solidFill>
              <a:latin typeface="Century Gothic" panose="020B0502020202020204" pitchFamily="34" charset="0"/>
              <a:ea typeface="Calibri" panose="020F0502020204030204" pitchFamily="34" charset="0"/>
            </a:endParaRPr>
          </a:p>
          <a:p>
            <a:pPr algn="just">
              <a:spcAft>
                <a:spcPts val="0"/>
              </a:spcAft>
            </a:pPr>
            <a:r>
              <a:rPr lang="es-CO"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Para contribuir a la mitigación de GEI, la adaptación a la variabilidad y el cambio climático y el aumento de la calidad ambiental urbana, se establecen los siguientes </a:t>
            </a:r>
            <a:r>
              <a:rPr lang="es-CO"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criterios de urbanización y construcción sostenible </a:t>
            </a:r>
            <a:r>
              <a:rPr lang="es-CO"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 través de diferentes medidas que serán incorporadas como normas generales y específicas asociadas a cada tratamiento. Los criterios contemplan lineamientos para:</a:t>
            </a:r>
            <a:endParaRPr lang="es-MX"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a:spcAft>
                <a:spcPts val="0"/>
              </a:spcAft>
            </a:pPr>
            <a:r>
              <a:rPr lang="es-CO"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endParaRPr lang="es-MX"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_tradnl"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La gestión integral y uso eficiente del </a:t>
            </a:r>
            <a:r>
              <a:rPr lang="es-ES_tradnl" b="1"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recurso hídrico </a:t>
            </a:r>
            <a:r>
              <a:rPr lang="es-ES_tradnl"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para el desarrollo sostenible del Sistema de Drenaje Sostenible.</a:t>
            </a:r>
            <a:endParaRPr lang="es-MX" sz="18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_tradnl"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El reverdecimiento urbano a través del aumento de la masa arbórea, las </a:t>
            </a:r>
            <a:r>
              <a:rPr lang="es-ES_tradnl" b="1"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superficies permeables </a:t>
            </a:r>
            <a:r>
              <a:rPr lang="es-ES_tradnl"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naturales y artificiales y la implementación de infraestructura vegetada en cubierta.</a:t>
            </a:r>
            <a:endParaRPr lang="es-MX" sz="18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_tradnl" b="1"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La infraestructura y promoción del Sistema de Movilidad del Distrito sostenible </a:t>
            </a:r>
            <a:r>
              <a:rPr lang="es-ES_tradnl"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y bajo en carbono.</a:t>
            </a:r>
            <a:endParaRPr lang="es-MX" sz="18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_tradnl" b="1"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La eficiencia energética e hídrica en edificaciones</a:t>
            </a:r>
            <a:r>
              <a:rPr lang="es-ES_tradnl"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a:t>
            </a:r>
            <a:endParaRPr lang="es-MX" sz="18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_tradnl"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La gestión integral de residuos y el </a:t>
            </a:r>
            <a:r>
              <a:rPr lang="es-ES_tradnl" b="1"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aprovechamiento de los residuos sólidos</a:t>
            </a:r>
            <a:r>
              <a:rPr lang="es-ES_tradnl"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a:t>
            </a:r>
            <a:endParaRPr lang="es-MX" sz="18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s-CO"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Incentivos</a:t>
            </a:r>
            <a:r>
              <a:rPr lang="es-CO"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para la implementación de medidas y criterios de construcción sostenible que la Política de </a:t>
            </a:r>
            <a:r>
              <a:rPr lang="es-CO"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Ecourbanismo</a:t>
            </a:r>
            <a:r>
              <a:rPr lang="es-CO"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y Construcción Sostenible determina</a:t>
            </a:r>
            <a:r>
              <a:rPr lang="es-CO" dirty="0"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endParaRPr lang="es-MX" sz="18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1641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647" y="1"/>
            <a:ext cx="16098329" cy="9003322"/>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1271" y="2554311"/>
            <a:ext cx="3081605" cy="3171785"/>
          </a:xfrm>
          <a:prstGeom prst="rect">
            <a:avLst/>
          </a:prstGeom>
          <a:effectLst>
            <a:outerShdw blurRad="431800" dist="431800" dir="5400000" sx="90000" sy="-19000" rotWithShape="0">
              <a:prstClr val="black">
                <a:alpha val="66000"/>
              </a:prstClr>
            </a:outerShdw>
          </a:effectLst>
        </p:spPr>
      </p:pic>
      <p:sp>
        <p:nvSpPr>
          <p:cNvPr id="4" name="TextBox 3"/>
          <p:cNvSpPr txBox="1"/>
          <p:nvPr/>
        </p:nvSpPr>
        <p:spPr>
          <a:xfrm>
            <a:off x="2698343" y="2918589"/>
            <a:ext cx="6591000" cy="2474057"/>
          </a:xfrm>
          <a:prstGeom prst="rect">
            <a:avLst/>
          </a:prstGeom>
          <a:noFill/>
          <a:effectLst>
            <a:outerShdw blurRad="50800" dist="38100" dir="18900000" algn="bl" rotWithShape="0">
              <a:prstClr val="black">
                <a:alpha val="86000"/>
              </a:prstClr>
            </a:outerShdw>
          </a:effectLst>
        </p:spPr>
        <p:txBody>
          <a:bodyPr wrap="square" lIns="103167" tIns="51585" rIns="103167" bIns="51585" rtlCol="0">
            <a:spAutoFit/>
          </a:bodyPr>
          <a:lstStyle/>
          <a:p>
            <a:r>
              <a:rPr lang="es-ES_tradnl" sz="7700" b="1" dirty="0">
                <a:solidFill>
                  <a:srgbClr val="FEDD69"/>
                </a:solidFill>
                <a:latin typeface="Century Gothic" charset="0"/>
                <a:ea typeface="Century Gothic" charset="0"/>
                <a:cs typeface="Century Gothic" charset="0"/>
              </a:rPr>
              <a:t>Estructuras </a:t>
            </a:r>
            <a:r>
              <a:rPr lang="es-ES_tradnl" sz="7700" dirty="0">
                <a:solidFill>
                  <a:srgbClr val="FEDD69"/>
                </a:solidFill>
                <a:latin typeface="Century Gothic" charset="0"/>
                <a:ea typeface="Century Gothic" charset="0"/>
                <a:cs typeface="Century Gothic" charset="0"/>
              </a:rPr>
              <a:t>del territorio</a:t>
            </a:r>
            <a:endParaRPr lang="es-ES_tradnl" sz="7700" b="1" i="1" dirty="0">
              <a:solidFill>
                <a:srgbClr val="FEDD69"/>
              </a:solidFill>
              <a:latin typeface="Century Gothic" charset="0"/>
              <a:ea typeface="Century Gothic" charset="0"/>
              <a:cs typeface="Century Gothic" charset="0"/>
            </a:endParaRPr>
          </a:p>
        </p:txBody>
      </p:sp>
      <p:sp>
        <p:nvSpPr>
          <p:cNvPr id="5" name="Rectángulo 37"/>
          <p:cNvSpPr/>
          <p:nvPr/>
        </p:nvSpPr>
        <p:spPr>
          <a:xfrm>
            <a:off x="11201401" y="5966669"/>
            <a:ext cx="2363788" cy="1938964"/>
          </a:xfrm>
          <a:prstGeom prst="rect">
            <a:avLst/>
          </a:prstGeom>
          <a:noFill/>
        </p:spPr>
        <p:txBody>
          <a:bodyPr wrap="square" lIns="91410" tIns="45706" rIns="91410" bIns="45706">
            <a:spAutoFit/>
          </a:bodyPr>
          <a:lstStyle/>
          <a:p>
            <a:pPr algn="r"/>
            <a:r>
              <a:rPr lang="es-ES_tradnl" sz="12000" b="1" dirty="0">
                <a:solidFill>
                  <a:schemeClr val="bg1"/>
                </a:solidFill>
                <a:latin typeface="Century Gothic"/>
                <a:cs typeface="Century Gothic"/>
              </a:rPr>
              <a:t>10</a:t>
            </a:r>
          </a:p>
        </p:txBody>
      </p:sp>
    </p:spTree>
    <p:extLst>
      <p:ext uri="{BB962C8B-B14F-4D97-AF65-F5344CB8AC3E}">
        <p14:creationId xmlns:p14="http://schemas.microsoft.com/office/powerpoint/2010/main" val="2820428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ángulo 44"/>
          <p:cNvSpPr/>
          <p:nvPr/>
        </p:nvSpPr>
        <p:spPr>
          <a:xfrm>
            <a:off x="209552" y="7184134"/>
            <a:ext cx="2097088" cy="1020069"/>
          </a:xfrm>
          <a:prstGeom prst="rect">
            <a:avLst/>
          </a:prstGeom>
          <a:solidFill>
            <a:srgbClr val="0560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s-CO"/>
          </a:p>
        </p:txBody>
      </p:sp>
      <p:sp>
        <p:nvSpPr>
          <p:cNvPr id="44" name="Rectángulo 43"/>
          <p:cNvSpPr/>
          <p:nvPr/>
        </p:nvSpPr>
        <p:spPr>
          <a:xfrm>
            <a:off x="11563350" y="7222235"/>
            <a:ext cx="2097088" cy="1020069"/>
          </a:xfrm>
          <a:prstGeom prst="rect">
            <a:avLst/>
          </a:prstGeom>
          <a:solidFill>
            <a:srgbClr val="0560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s-CO"/>
          </a:p>
        </p:txBody>
      </p:sp>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466442"/>
            <a:ext cx="13679488" cy="2814009"/>
          </a:xfrm>
          <a:prstGeom prst="rect">
            <a:avLst/>
          </a:prstGeom>
        </p:spPr>
      </p:pic>
      <p:pic>
        <p:nvPicPr>
          <p:cNvPr id="16" name="Imagen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76553"/>
            <a:ext cx="13679488" cy="2589841"/>
          </a:xfrm>
          <a:prstGeom prst="rect">
            <a:avLst/>
          </a:prstGeom>
        </p:spPr>
      </p:pic>
      <p:pic>
        <p:nvPicPr>
          <p:cNvPr id="2" name="Imagen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0059"/>
            <a:ext cx="13679488" cy="3115216"/>
          </a:xfrm>
          <a:prstGeom prst="rect">
            <a:avLst/>
          </a:prstGeom>
        </p:spPr>
      </p:pic>
      <p:sp>
        <p:nvSpPr>
          <p:cNvPr id="7" name="TextBox 6"/>
          <p:cNvSpPr txBox="1"/>
          <p:nvPr/>
        </p:nvSpPr>
        <p:spPr>
          <a:xfrm>
            <a:off x="618049" y="310370"/>
            <a:ext cx="5439852" cy="555053"/>
          </a:xfrm>
          <a:prstGeom prst="rect">
            <a:avLst/>
          </a:prstGeom>
          <a:noFill/>
        </p:spPr>
        <p:txBody>
          <a:bodyPr wrap="square" lIns="103167" tIns="51585" rIns="103167" bIns="51585" rtlCol="0">
            <a:spAutoFit/>
          </a:bodyPr>
          <a:lstStyle/>
          <a:p>
            <a:r>
              <a:rPr lang="es-ES_tradnl" sz="2800" b="1" dirty="0">
                <a:solidFill>
                  <a:schemeClr val="bg1"/>
                </a:solidFill>
                <a:latin typeface="Century Gothic" charset="0"/>
                <a:ea typeface="Century Gothic" charset="0"/>
                <a:cs typeface="Century Gothic" charset="0"/>
              </a:rPr>
              <a:t>ESTRUCTURAS DEL TERRITORIO</a:t>
            </a:r>
          </a:p>
        </p:txBody>
      </p:sp>
      <p:pic>
        <p:nvPicPr>
          <p:cNvPr id="12" name="Imagen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18420" y="1325839"/>
            <a:ext cx="1265122" cy="1276073"/>
          </a:xfrm>
          <a:prstGeom prst="rect">
            <a:avLst/>
          </a:prstGeom>
        </p:spPr>
      </p:pic>
      <p:sp>
        <p:nvSpPr>
          <p:cNvPr id="14" name="Rectángulo 37"/>
          <p:cNvSpPr/>
          <p:nvPr/>
        </p:nvSpPr>
        <p:spPr>
          <a:xfrm>
            <a:off x="4869415" y="4796817"/>
            <a:ext cx="8237172" cy="493070"/>
          </a:xfrm>
          <a:prstGeom prst="rect">
            <a:avLst/>
          </a:prstGeom>
        </p:spPr>
        <p:txBody>
          <a:bodyPr wrap="square" lIns="91410" tIns="45706" rIns="91410" bIns="45706">
            <a:spAutoFit/>
          </a:bodyPr>
          <a:lstStyle/>
          <a:p>
            <a:pPr algn="ctr"/>
            <a:r>
              <a:rPr lang="es-ES_tradnl" sz="2500" b="1" dirty="0">
                <a:solidFill>
                  <a:schemeClr val="bg1"/>
                </a:solidFill>
                <a:latin typeface="Century Gothic"/>
                <a:cs typeface="Century Gothic"/>
              </a:rPr>
              <a:t>ESTRUCTURA FUNCIONAL Y DE SOPORTE</a:t>
            </a:r>
          </a:p>
        </p:txBody>
      </p:sp>
      <p:sp>
        <p:nvSpPr>
          <p:cNvPr id="17" name="Rectángulo 41"/>
          <p:cNvSpPr/>
          <p:nvPr/>
        </p:nvSpPr>
        <p:spPr>
          <a:xfrm>
            <a:off x="5867247" y="7541619"/>
            <a:ext cx="6560772" cy="493070"/>
          </a:xfrm>
          <a:prstGeom prst="rect">
            <a:avLst/>
          </a:prstGeom>
        </p:spPr>
        <p:txBody>
          <a:bodyPr wrap="square" lIns="91410" tIns="45706" rIns="91410" bIns="45706">
            <a:spAutoFit/>
          </a:bodyPr>
          <a:lstStyle/>
          <a:p>
            <a:pPr algn="ctr"/>
            <a:r>
              <a:rPr lang="es-ES_tradnl" sz="2500" b="1" dirty="0">
                <a:solidFill>
                  <a:schemeClr val="bg1"/>
                </a:solidFill>
                <a:latin typeface="Century Gothic"/>
                <a:cs typeface="Century Gothic"/>
              </a:rPr>
              <a:t>ESTRUCTURA SOCIAL Y ECONÓMICA</a:t>
            </a:r>
          </a:p>
        </p:txBody>
      </p:sp>
      <p:pic>
        <p:nvPicPr>
          <p:cNvPr id="28" name="Imagen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77052" y="4012850"/>
            <a:ext cx="1208621" cy="1203433"/>
          </a:xfrm>
          <a:prstGeom prst="rect">
            <a:avLst/>
          </a:prstGeom>
        </p:spPr>
      </p:pic>
      <p:sp>
        <p:nvSpPr>
          <p:cNvPr id="31" name="Rectángulo 37"/>
          <p:cNvSpPr/>
          <p:nvPr/>
        </p:nvSpPr>
        <p:spPr>
          <a:xfrm>
            <a:off x="4530116" y="2248939"/>
            <a:ext cx="7741874" cy="493070"/>
          </a:xfrm>
          <a:prstGeom prst="rect">
            <a:avLst/>
          </a:prstGeom>
        </p:spPr>
        <p:txBody>
          <a:bodyPr wrap="square" lIns="91410" tIns="45706" rIns="91410" bIns="45706">
            <a:spAutoFit/>
          </a:bodyPr>
          <a:lstStyle/>
          <a:p>
            <a:pPr algn="ctr"/>
            <a:r>
              <a:rPr lang="es-ES_tradnl" sz="2500" b="1" dirty="0">
                <a:solidFill>
                  <a:schemeClr val="bg1"/>
                </a:solidFill>
                <a:latin typeface="Century Gothic"/>
                <a:cs typeface="Century Gothic"/>
              </a:rPr>
              <a:t>ESTRUCTURA AMBIENTAL Y DE ESPACIO PÚBLICO</a:t>
            </a:r>
          </a:p>
        </p:txBody>
      </p:sp>
      <p:pic>
        <p:nvPicPr>
          <p:cNvPr id="18" name="Imagen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35215" y="6532829"/>
            <a:ext cx="1250455" cy="1250456"/>
          </a:xfrm>
          <a:prstGeom prst="rect">
            <a:avLst/>
          </a:prstGeom>
        </p:spPr>
      </p:pic>
      <p:sp>
        <p:nvSpPr>
          <p:cNvPr id="15" name="Rectángulo 14"/>
          <p:cNvSpPr/>
          <p:nvPr/>
        </p:nvSpPr>
        <p:spPr>
          <a:xfrm>
            <a:off x="12066347" y="161179"/>
            <a:ext cx="1416894" cy="323159"/>
          </a:xfrm>
          <a:prstGeom prst="rect">
            <a:avLst/>
          </a:prstGeom>
          <a:solidFill>
            <a:srgbClr val="FEDD69"/>
          </a:solidFill>
        </p:spPr>
        <p:txBody>
          <a:bodyPr wrap="square" lIns="91436" tIns="45717" rIns="91436" bIns="45717">
            <a:spAutoFit/>
          </a:bodyPr>
          <a:lstStyle/>
          <a:p>
            <a:pPr algn="ctr">
              <a:defRPr/>
            </a:pPr>
            <a:r>
              <a:rPr lang="es-ES" altLang="es-ES" sz="1500" b="1" dirty="0">
                <a:latin typeface="Century Gothic" charset="0"/>
                <a:ea typeface="Century Gothic" charset="0"/>
                <a:cs typeface="Century Gothic" charset="0"/>
              </a:rPr>
              <a:t>(Artículo 45)</a:t>
            </a:r>
          </a:p>
        </p:txBody>
      </p:sp>
    </p:spTree>
    <p:extLst>
      <p:ext uri="{BB962C8B-B14F-4D97-AF65-F5344CB8AC3E}">
        <p14:creationId xmlns:p14="http://schemas.microsoft.com/office/powerpoint/2010/main" val="1573610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143" y="-147193"/>
            <a:ext cx="13810043" cy="8427599"/>
          </a:xfrm>
          <a:prstGeom prst="rect">
            <a:avLst/>
          </a:prstGeom>
        </p:spPr>
      </p:pic>
      <p:sp>
        <p:nvSpPr>
          <p:cNvPr id="113" name="Rectángulo 37"/>
          <p:cNvSpPr/>
          <p:nvPr/>
        </p:nvSpPr>
        <p:spPr>
          <a:xfrm>
            <a:off x="1127069" y="292366"/>
            <a:ext cx="8631528" cy="477025"/>
          </a:xfrm>
          <a:prstGeom prst="rect">
            <a:avLst/>
          </a:prstGeom>
          <a:solidFill>
            <a:schemeClr val="bg1"/>
          </a:solidFill>
        </p:spPr>
        <p:txBody>
          <a:bodyPr wrap="square" lIns="91410" tIns="45706" rIns="91410" bIns="45706">
            <a:spAutoFit/>
          </a:bodyPr>
          <a:lstStyle/>
          <a:p>
            <a:r>
              <a:rPr lang="es-ES_tradnl" sz="2500" b="1" dirty="0">
                <a:solidFill>
                  <a:prstClr val="black"/>
                </a:solidFill>
                <a:latin typeface="Century Gothic"/>
                <a:cs typeface="Century Gothic"/>
              </a:rPr>
              <a:t>ESTRUCTURA AMBIENTAL Y DE ESPACIO PÚBLICO – EAEP </a:t>
            </a:r>
          </a:p>
        </p:txBody>
      </p:sp>
      <p:sp>
        <p:nvSpPr>
          <p:cNvPr id="115" name="Rectángulo 37"/>
          <p:cNvSpPr/>
          <p:nvPr/>
        </p:nvSpPr>
        <p:spPr>
          <a:xfrm>
            <a:off x="322026" y="6892964"/>
            <a:ext cx="4048985" cy="1015634"/>
          </a:xfrm>
          <a:prstGeom prst="rect">
            <a:avLst/>
          </a:prstGeom>
          <a:solidFill>
            <a:schemeClr val="bg1">
              <a:alpha val="80000"/>
            </a:schemeClr>
          </a:solidFill>
        </p:spPr>
        <p:txBody>
          <a:bodyPr wrap="square" lIns="91410" tIns="45706" rIns="91410" bIns="45706">
            <a:spAutoFit/>
          </a:bodyPr>
          <a:lstStyle/>
          <a:p>
            <a:pPr algn="ctr"/>
            <a:r>
              <a:rPr lang="es-ES_tradnl" sz="1500" dirty="0">
                <a:solidFill>
                  <a:prstClr val="black"/>
                </a:solidFill>
                <a:latin typeface="Century Gothic"/>
                <a:cs typeface="Century Gothic"/>
              </a:rPr>
              <a:t>La meta de espacio público para el Distrito Capital es </a:t>
            </a:r>
            <a:r>
              <a:rPr lang="es-ES_tradnl" sz="1500" b="1" dirty="0">
                <a:solidFill>
                  <a:prstClr val="black"/>
                </a:solidFill>
                <a:latin typeface="Century Gothic"/>
                <a:cs typeface="Century Gothic"/>
              </a:rPr>
              <a:t>10m2</a:t>
            </a:r>
            <a:r>
              <a:rPr lang="es-ES_tradnl" sz="1500" dirty="0">
                <a:solidFill>
                  <a:prstClr val="black"/>
                </a:solidFill>
                <a:latin typeface="Century Gothic"/>
                <a:cs typeface="Century Gothic"/>
              </a:rPr>
              <a:t> por Habitante de los cuales </a:t>
            </a:r>
            <a:r>
              <a:rPr lang="es-ES_tradnl" sz="1500" b="1" dirty="0">
                <a:solidFill>
                  <a:prstClr val="black"/>
                </a:solidFill>
                <a:latin typeface="Century Gothic"/>
                <a:cs typeface="Century Gothic"/>
              </a:rPr>
              <a:t>6m2</a:t>
            </a:r>
            <a:r>
              <a:rPr lang="es-ES_tradnl" sz="1500" dirty="0">
                <a:solidFill>
                  <a:prstClr val="black"/>
                </a:solidFill>
                <a:latin typeface="Century Gothic"/>
                <a:cs typeface="Century Gothic"/>
              </a:rPr>
              <a:t> será efectivo y </a:t>
            </a:r>
            <a:r>
              <a:rPr lang="es-ES_tradnl" sz="1500" b="1" dirty="0">
                <a:solidFill>
                  <a:prstClr val="black"/>
                </a:solidFill>
                <a:latin typeface="Century Gothic"/>
                <a:cs typeface="Century Gothic"/>
              </a:rPr>
              <a:t>4m2</a:t>
            </a:r>
            <a:r>
              <a:rPr lang="es-ES_tradnl" sz="1500" dirty="0">
                <a:solidFill>
                  <a:prstClr val="black"/>
                </a:solidFill>
                <a:latin typeface="Century Gothic"/>
                <a:cs typeface="Century Gothic"/>
              </a:rPr>
              <a:t> corresponden a la EAEP</a:t>
            </a:r>
          </a:p>
        </p:txBody>
      </p:sp>
      <p:pic>
        <p:nvPicPr>
          <p:cNvPr id="6" name="Imagen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761" y="121193"/>
            <a:ext cx="705563" cy="711672"/>
          </a:xfrm>
          <a:prstGeom prst="rect">
            <a:avLst/>
          </a:prstGeom>
        </p:spPr>
      </p:pic>
      <p:grpSp>
        <p:nvGrpSpPr>
          <p:cNvPr id="8" name="Group 2"/>
          <p:cNvGrpSpPr/>
          <p:nvPr/>
        </p:nvGrpSpPr>
        <p:grpSpPr>
          <a:xfrm>
            <a:off x="11832146" y="7289708"/>
            <a:ext cx="1500921" cy="557761"/>
            <a:chOff x="10748974" y="6473994"/>
            <a:chExt cx="1576204" cy="585738"/>
          </a:xfrm>
        </p:grpSpPr>
        <p:grpSp>
          <p:nvGrpSpPr>
            <p:cNvPr id="9" name="Group 3"/>
            <p:cNvGrpSpPr/>
            <p:nvPr/>
          </p:nvGrpSpPr>
          <p:grpSpPr>
            <a:xfrm>
              <a:off x="11531961" y="6473994"/>
              <a:ext cx="793217" cy="578786"/>
              <a:chOff x="11531961" y="6473994"/>
              <a:chExt cx="793217" cy="578786"/>
            </a:xfrm>
          </p:grpSpPr>
          <p:sp>
            <p:nvSpPr>
              <p:cNvPr id="28"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9"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0"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1"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2"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3"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4"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5"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6"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7"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8"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9"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0"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1"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2"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3"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4"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5"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6"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7"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8"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9"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0"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1"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2"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3"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4"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5"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6"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7"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8"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9"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0"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61"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grpSp>
        <p:grpSp>
          <p:nvGrpSpPr>
            <p:cNvPr id="10" name="Group 4"/>
            <p:cNvGrpSpPr/>
            <p:nvPr/>
          </p:nvGrpSpPr>
          <p:grpSpPr>
            <a:xfrm>
              <a:off x="10748974" y="6473994"/>
              <a:ext cx="701427" cy="585738"/>
              <a:chOff x="10681552" y="6417691"/>
              <a:chExt cx="768850" cy="642041"/>
            </a:xfrm>
          </p:grpSpPr>
          <p:sp>
            <p:nvSpPr>
              <p:cNvPr id="11"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2"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3"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4" name="Oval 42"/>
              <p:cNvSpPr>
                <a:spLocks noChangeArrowheads="1"/>
              </p:cNvSpPr>
              <p:nvPr/>
            </p:nvSpPr>
            <p:spPr bwMode="auto">
              <a:xfrm>
                <a:off x="10802400" y="6884946"/>
                <a:ext cx="33817" cy="32276"/>
              </a:xfrm>
              <a:prstGeom prst="ellipse">
                <a:avLst/>
              </a:pr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5"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6"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7" name="Rectangle 45"/>
              <p:cNvSpPr>
                <a:spLocks noChangeArrowheads="1"/>
              </p:cNvSpPr>
              <p:nvPr/>
            </p:nvSpPr>
            <p:spPr bwMode="auto">
              <a:xfrm>
                <a:off x="10802400" y="6973829"/>
                <a:ext cx="15417" cy="26814"/>
              </a:xfrm>
              <a:prstGeom prst="rect">
                <a:avLst/>
              </a:pr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8"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9"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0"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1"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2" name="Rectangle 50"/>
              <p:cNvSpPr>
                <a:spLocks noChangeArrowheads="1"/>
              </p:cNvSpPr>
              <p:nvPr/>
            </p:nvSpPr>
            <p:spPr bwMode="auto">
              <a:xfrm>
                <a:off x="10855115" y="6973829"/>
                <a:ext cx="14422" cy="26814"/>
              </a:xfrm>
              <a:prstGeom prst="rect">
                <a:avLst/>
              </a:pr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3"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4" name="Oval 52"/>
              <p:cNvSpPr>
                <a:spLocks noChangeArrowheads="1"/>
              </p:cNvSpPr>
              <p:nvPr/>
            </p:nvSpPr>
            <p:spPr bwMode="auto">
              <a:xfrm>
                <a:off x="10855115" y="6886932"/>
                <a:ext cx="34812" cy="32772"/>
              </a:xfrm>
              <a:prstGeom prst="ellipse">
                <a:avLst/>
              </a:pr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5"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6"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7"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grpSp>
      </p:grpSp>
      <p:sp>
        <p:nvSpPr>
          <p:cNvPr id="62" name="Rectángulo 61"/>
          <p:cNvSpPr/>
          <p:nvPr/>
        </p:nvSpPr>
        <p:spPr>
          <a:xfrm>
            <a:off x="12066347" y="161179"/>
            <a:ext cx="1416894" cy="323159"/>
          </a:xfrm>
          <a:prstGeom prst="rect">
            <a:avLst/>
          </a:prstGeom>
          <a:solidFill>
            <a:srgbClr val="FEDD69"/>
          </a:solidFill>
        </p:spPr>
        <p:txBody>
          <a:bodyPr wrap="square" lIns="91436" tIns="45717" rIns="91436" bIns="45717">
            <a:spAutoFit/>
          </a:bodyPr>
          <a:lstStyle/>
          <a:p>
            <a:pPr algn="ctr">
              <a:defRPr/>
            </a:pPr>
            <a:r>
              <a:rPr lang="es-ES" altLang="es-ES" sz="1500" b="1" dirty="0">
                <a:solidFill>
                  <a:prstClr val="black"/>
                </a:solidFill>
                <a:latin typeface="Century Gothic" charset="0"/>
                <a:ea typeface="Century Gothic" charset="0"/>
                <a:cs typeface="Century Gothic" charset="0"/>
              </a:rPr>
              <a:t>(Artículo 46)</a:t>
            </a:r>
          </a:p>
        </p:txBody>
      </p:sp>
    </p:spTree>
    <p:extLst>
      <p:ext uri="{BB962C8B-B14F-4D97-AF65-F5344CB8AC3E}">
        <p14:creationId xmlns:p14="http://schemas.microsoft.com/office/powerpoint/2010/main" val="3454334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045927512"/>
              </p:ext>
            </p:extLst>
          </p:nvPr>
        </p:nvGraphicFramePr>
        <p:xfrm>
          <a:off x="778933" y="1100665"/>
          <a:ext cx="12107334" cy="5757335"/>
        </p:xfrm>
        <a:graphic>
          <a:graphicData uri="http://schemas.openxmlformats.org/drawingml/2006/table">
            <a:tbl>
              <a:tblPr>
                <a:tableStyleId>{5C22544A-7EE6-4342-B048-85BDC9FD1C3A}</a:tableStyleId>
              </a:tblPr>
              <a:tblGrid>
                <a:gridCol w="12107334">
                  <a:extLst>
                    <a:ext uri="{9D8B030D-6E8A-4147-A177-3AD203B41FA5}">
                      <a16:colId xmlns:a16="http://schemas.microsoft.com/office/drawing/2014/main" val="264818837"/>
                    </a:ext>
                  </a:extLst>
                </a:gridCol>
              </a:tblGrid>
              <a:tr h="819550">
                <a:tc>
                  <a:txBody>
                    <a:bodyPr/>
                    <a:lstStyle/>
                    <a:p>
                      <a:pPr algn="ctr" fontAlgn="ctr"/>
                      <a:r>
                        <a:rPr lang="es-MX" sz="3600" b="1" u="none" strike="noStrike" dirty="0" smtClean="0">
                          <a:effectLst/>
                          <a:latin typeface="Century Gothic" panose="020B0502020202020204" pitchFamily="34" charset="0"/>
                        </a:rPr>
                        <a:t>GESTIÓN </a:t>
                      </a:r>
                      <a:r>
                        <a:rPr lang="es-MX" sz="3600" b="1" u="none" strike="noStrike" dirty="0">
                          <a:effectLst/>
                          <a:latin typeface="Century Gothic" panose="020B0502020202020204" pitchFamily="34" charset="0"/>
                        </a:rPr>
                        <a:t>DEL RIESGO DEL DISTRITO </a:t>
                      </a:r>
                      <a:r>
                        <a:rPr lang="es-MX" sz="3600" b="1" u="none" strike="noStrike" dirty="0" smtClean="0">
                          <a:effectLst/>
                          <a:latin typeface="Century Gothic" panose="020B0502020202020204" pitchFamily="34" charset="0"/>
                        </a:rPr>
                        <a:t>CAPITAL –POT-</a:t>
                      </a:r>
                      <a:endParaRPr lang="es-MX" sz="3600" b="1" i="0" u="none" strike="noStrike" dirty="0">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4251383908"/>
                  </a:ext>
                </a:extLst>
              </a:tr>
              <a:tr h="3298685">
                <a:tc>
                  <a:txBody>
                    <a:bodyPr/>
                    <a:lstStyle/>
                    <a:p>
                      <a:pPr algn="ctr" fontAlgn="ctr"/>
                      <a:r>
                        <a:rPr lang="es-MX" sz="2400" u="none" strike="noStrike" dirty="0">
                          <a:effectLst/>
                          <a:latin typeface="Century Gothic" panose="020B0502020202020204" pitchFamily="34" charset="0"/>
                        </a:rPr>
                        <a:t>AMENAZAS IDENTIFICADAS  ( MOVIMIENTO EN MASA, POR INUNDACION POR DESBORDAMIENTO, AVENIDAS TORRENCIALES, INCENDIOS FORESTALES, GESTION DE RIESGO SISMICO, COMPLEJO INDUSTRIAL PUENTE ARANDA, POR LA PRESTACIÓN DE SERVICIOS PÚBLICOS, POR EJECUCIÓN DE OBRAS CIVILES MAYORES, POR EL DESARROLLO DE ACTIVIDADES INDUSTRIALES O POR ACTIVIDADES QUE GENERAN RIESGOS DE DESASTRES)</a:t>
                      </a:r>
                      <a:endParaRPr lang="es-MX" sz="2400" b="0" i="0" u="none" strike="noStrike" dirty="0">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3757974452"/>
                  </a:ext>
                </a:extLst>
              </a:tr>
              <a:tr h="819550">
                <a:tc>
                  <a:txBody>
                    <a:bodyPr/>
                    <a:lstStyle/>
                    <a:p>
                      <a:pPr algn="ctr" fontAlgn="ctr"/>
                      <a:r>
                        <a:rPr lang="es-MX" sz="2400" u="none" strike="noStrike">
                          <a:effectLst/>
                          <a:latin typeface="Century Gothic" panose="020B0502020202020204" pitchFamily="34" charset="0"/>
                        </a:rPr>
                        <a:t>ÁREAS CON CONDICIÓN DE AMENAZAS</a:t>
                      </a:r>
                      <a:endParaRPr lang="es-MX" sz="2400" b="0" i="0" u="none" strike="noStrike">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2901245482"/>
                  </a:ext>
                </a:extLst>
              </a:tr>
              <a:tr h="819550">
                <a:tc>
                  <a:txBody>
                    <a:bodyPr/>
                    <a:lstStyle/>
                    <a:p>
                      <a:pPr algn="ctr" fontAlgn="ctr"/>
                      <a:r>
                        <a:rPr lang="es-MX" sz="2400" u="none" strike="noStrike" dirty="0">
                          <a:effectLst/>
                          <a:latin typeface="Century Gothic" panose="020B0502020202020204" pitchFamily="34" charset="0"/>
                        </a:rPr>
                        <a:t>ÁREAS CON CONDICIÓN DE RIESGO</a:t>
                      </a:r>
                      <a:endParaRPr lang="es-MX" sz="2400" b="0" i="0" u="none" strike="noStrike" dirty="0">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3363084083"/>
                  </a:ext>
                </a:extLst>
              </a:tr>
            </a:tbl>
          </a:graphicData>
        </a:graphic>
      </p:graphicFrame>
    </p:spTree>
    <p:extLst>
      <p:ext uri="{BB962C8B-B14F-4D97-AF65-F5344CB8AC3E}">
        <p14:creationId xmlns:p14="http://schemas.microsoft.com/office/powerpoint/2010/main" val="3013254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l="20075" r="27738"/>
          <a:stretch/>
        </p:blipFill>
        <p:spPr>
          <a:xfrm>
            <a:off x="-585216" y="0"/>
            <a:ext cx="14557248" cy="8280400"/>
          </a:xfrm>
          <a:prstGeom prst="rect">
            <a:avLst/>
          </a:prstGeom>
        </p:spPr>
      </p:pic>
      <p:pic>
        <p:nvPicPr>
          <p:cNvPr id="10" name="Imagen 9"/>
          <p:cNvPicPr>
            <a:picLocks noChangeAspect="1"/>
          </p:cNvPicPr>
          <p:nvPr/>
        </p:nvPicPr>
        <p:blipFill>
          <a:blip r:embed="rId4"/>
          <a:stretch>
            <a:fillRect/>
          </a:stretch>
        </p:blipFill>
        <p:spPr>
          <a:xfrm>
            <a:off x="6604323" y="2356727"/>
            <a:ext cx="3959929" cy="3584778"/>
          </a:xfrm>
          <a:prstGeom prst="rect">
            <a:avLst/>
          </a:prstGeom>
        </p:spPr>
      </p:pic>
      <p:sp>
        <p:nvSpPr>
          <p:cNvPr id="3" name="TextBox 3"/>
          <p:cNvSpPr txBox="1"/>
          <p:nvPr/>
        </p:nvSpPr>
        <p:spPr>
          <a:xfrm>
            <a:off x="3143808" y="2782308"/>
            <a:ext cx="7938029" cy="2812611"/>
          </a:xfrm>
          <a:prstGeom prst="rect">
            <a:avLst/>
          </a:prstGeom>
          <a:noFill/>
          <a:effectLst>
            <a:outerShdw blurRad="50800" dist="38100" dir="18900000" algn="bl" rotWithShape="0">
              <a:prstClr val="black">
                <a:alpha val="86000"/>
              </a:prstClr>
            </a:outerShdw>
          </a:effectLst>
        </p:spPr>
        <p:txBody>
          <a:bodyPr wrap="square" lIns="103167" tIns="51585" rIns="103167" bIns="51585" rtlCol="0">
            <a:spAutoFit/>
          </a:bodyPr>
          <a:lstStyle/>
          <a:p>
            <a:r>
              <a:rPr lang="es-ES_tradnl" sz="8800" b="1" dirty="0" smtClean="0">
                <a:solidFill>
                  <a:srgbClr val="FEDD69"/>
                </a:solidFill>
                <a:latin typeface="Century Gothic" charset="0"/>
                <a:ea typeface="Century Gothic" charset="0"/>
                <a:cs typeface="Century Gothic" charset="0"/>
              </a:rPr>
              <a:t>Concertación CAR</a:t>
            </a:r>
            <a:endParaRPr lang="es-ES_tradnl" sz="8000" b="1" i="1" dirty="0">
              <a:solidFill>
                <a:srgbClr val="FEDD69"/>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45779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sp>
        <p:nvSpPr>
          <p:cNvPr id="2" name="Rectángulo 1"/>
          <p:cNvSpPr/>
          <p:nvPr/>
        </p:nvSpPr>
        <p:spPr>
          <a:xfrm>
            <a:off x="8470621" y="1743235"/>
            <a:ext cx="1579192" cy="2737706"/>
          </a:xfrm>
          <a:prstGeom prst="rect">
            <a:avLst/>
          </a:prstGeom>
          <a:noFill/>
          <a:ln w="44450">
            <a:solidFill>
              <a:srgbClr val="FFD26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defTabSz="1031830">
              <a:defRPr/>
            </a:pPr>
            <a:endParaRPr lang="es-ES" dirty="0">
              <a:solidFill>
                <a:prstClr val="black"/>
              </a:solidFill>
              <a:latin typeface="Century Gothic" charset="0"/>
              <a:ea typeface="Century Gothic" charset="0"/>
              <a:cs typeface="Century Gothic" charset="0"/>
            </a:endParaRPr>
          </a:p>
        </p:txBody>
      </p:sp>
      <p:sp>
        <p:nvSpPr>
          <p:cNvPr id="3" name="CuadroTexto 57"/>
          <p:cNvSpPr txBox="1"/>
          <p:nvPr/>
        </p:nvSpPr>
        <p:spPr>
          <a:xfrm>
            <a:off x="7469463" y="1338032"/>
            <a:ext cx="3525122" cy="323137"/>
          </a:xfrm>
          <a:prstGeom prst="rect">
            <a:avLst/>
          </a:prstGeom>
          <a:noFill/>
        </p:spPr>
        <p:txBody>
          <a:bodyPr wrap="square" lIns="91410" tIns="45706" rIns="91410" bIns="45706" rtlCol="0">
            <a:spAutoFit/>
          </a:bodyPr>
          <a:lstStyle/>
          <a:p>
            <a:pPr algn="ctr" defTabSz="1031830">
              <a:defRPr/>
            </a:pPr>
            <a:r>
              <a:rPr lang="es-CO" sz="1500" b="1" dirty="0">
                <a:solidFill>
                  <a:srgbClr val="FFC81E"/>
                </a:solidFill>
                <a:latin typeface="Century Gothic" charset="0"/>
                <a:ea typeface="Century Gothic" charset="0"/>
                <a:cs typeface="Century Gothic" charset="0"/>
              </a:rPr>
              <a:t>ETAPA ACTUAL</a:t>
            </a:r>
            <a:endParaRPr lang="es-ES" sz="1500" b="1" dirty="0">
              <a:solidFill>
                <a:srgbClr val="FFC81E"/>
              </a:solidFill>
              <a:latin typeface="Century Gothic" charset="0"/>
              <a:ea typeface="Century Gothic" charset="0"/>
              <a:cs typeface="Century Gothic" charset="0"/>
            </a:endParaRPr>
          </a:p>
        </p:txBody>
      </p:sp>
      <p:sp>
        <p:nvSpPr>
          <p:cNvPr id="10" name="Oval 40"/>
          <p:cNvSpPr/>
          <p:nvPr/>
        </p:nvSpPr>
        <p:spPr>
          <a:xfrm>
            <a:off x="1348721" y="4976816"/>
            <a:ext cx="439028" cy="4367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11" name="Rectangle 41"/>
          <p:cNvSpPr/>
          <p:nvPr/>
        </p:nvSpPr>
        <p:spPr>
          <a:xfrm>
            <a:off x="1721278" y="5148958"/>
            <a:ext cx="10351830" cy="92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12" name="Oval 42"/>
          <p:cNvSpPr/>
          <p:nvPr/>
        </p:nvSpPr>
        <p:spPr>
          <a:xfrm>
            <a:off x="3195449" y="4976816"/>
            <a:ext cx="439028" cy="4367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13" name="Oval 43"/>
          <p:cNvSpPr/>
          <p:nvPr/>
        </p:nvSpPr>
        <p:spPr>
          <a:xfrm>
            <a:off x="7146905" y="4976816"/>
            <a:ext cx="439028" cy="4367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14" name="Oval 44"/>
          <p:cNvSpPr/>
          <p:nvPr/>
        </p:nvSpPr>
        <p:spPr>
          <a:xfrm>
            <a:off x="11880521" y="4976816"/>
            <a:ext cx="439028" cy="4367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r>
              <a:rPr lang="en-US" dirty="0">
                <a:solidFill>
                  <a:prstClr val="white"/>
                </a:solidFill>
                <a:latin typeface="Century Gothic" charset="0"/>
                <a:ea typeface="Century Gothic" charset="0"/>
                <a:cs typeface="Century Gothic" charset="0"/>
              </a:rPr>
              <a:t>0</a:t>
            </a:r>
          </a:p>
        </p:txBody>
      </p:sp>
      <p:sp>
        <p:nvSpPr>
          <p:cNvPr id="7" name="Oval 37"/>
          <p:cNvSpPr/>
          <p:nvPr/>
        </p:nvSpPr>
        <p:spPr>
          <a:xfrm>
            <a:off x="1383381" y="5010318"/>
            <a:ext cx="369708" cy="369708"/>
          </a:xfrm>
          <a:prstGeom prst="ellipse">
            <a:avLst/>
          </a:prstGeom>
          <a:solidFill>
            <a:srgbClr val="192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8" name="Oval 38"/>
          <p:cNvSpPr/>
          <p:nvPr/>
        </p:nvSpPr>
        <p:spPr>
          <a:xfrm>
            <a:off x="3227833" y="5010318"/>
            <a:ext cx="369708" cy="369708"/>
          </a:xfrm>
          <a:prstGeom prst="ellipse">
            <a:avLst/>
          </a:prstGeom>
          <a:solidFill>
            <a:srgbClr val="192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9" name="Oval 39"/>
          <p:cNvSpPr/>
          <p:nvPr/>
        </p:nvSpPr>
        <p:spPr>
          <a:xfrm>
            <a:off x="7185993" y="5010318"/>
            <a:ext cx="369708" cy="369708"/>
          </a:xfrm>
          <a:prstGeom prst="ellipse">
            <a:avLst/>
          </a:prstGeom>
          <a:solidFill>
            <a:srgbClr val="192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cxnSp>
        <p:nvCxnSpPr>
          <p:cNvPr id="15" name="Straight Connector 23"/>
          <p:cNvCxnSpPr/>
          <p:nvPr/>
        </p:nvCxnSpPr>
        <p:spPr>
          <a:xfrm>
            <a:off x="7563893" y="5195171"/>
            <a:ext cx="4252419" cy="0"/>
          </a:xfrm>
          <a:prstGeom prst="line">
            <a:avLst/>
          </a:prstGeom>
          <a:ln w="34925">
            <a:solidFill>
              <a:srgbClr val="FFC81E"/>
            </a:solidFill>
          </a:ln>
        </p:spPr>
        <p:style>
          <a:lnRef idx="1">
            <a:schemeClr val="accent1"/>
          </a:lnRef>
          <a:fillRef idx="0">
            <a:schemeClr val="accent1"/>
          </a:fillRef>
          <a:effectRef idx="0">
            <a:schemeClr val="accent1"/>
          </a:effectRef>
          <a:fontRef idx="minor">
            <a:schemeClr val="tx1"/>
          </a:fontRef>
        </p:style>
      </p:cxnSp>
      <p:cxnSp>
        <p:nvCxnSpPr>
          <p:cNvPr id="16" name="Straight Connector 24"/>
          <p:cNvCxnSpPr/>
          <p:nvPr/>
        </p:nvCxnSpPr>
        <p:spPr>
          <a:xfrm>
            <a:off x="1568234" y="5195171"/>
            <a:ext cx="5668837" cy="0"/>
          </a:xfrm>
          <a:prstGeom prst="line">
            <a:avLst/>
          </a:prstGeom>
          <a:ln w="34925">
            <a:solidFill>
              <a:srgbClr val="192736"/>
            </a:solidFill>
          </a:ln>
        </p:spPr>
        <p:style>
          <a:lnRef idx="1">
            <a:schemeClr val="accent1"/>
          </a:lnRef>
          <a:fillRef idx="0">
            <a:schemeClr val="accent1"/>
          </a:fillRef>
          <a:effectRef idx="0">
            <a:schemeClr val="accent1"/>
          </a:effectRef>
          <a:fontRef idx="minor">
            <a:schemeClr val="tx1"/>
          </a:fontRef>
        </p:style>
      </p:cxnSp>
      <p:sp>
        <p:nvSpPr>
          <p:cNvPr id="17" name="TextBox 25"/>
          <p:cNvSpPr txBox="1"/>
          <p:nvPr/>
        </p:nvSpPr>
        <p:spPr>
          <a:xfrm>
            <a:off x="688609" y="5572388"/>
            <a:ext cx="1733262" cy="565842"/>
          </a:xfrm>
          <a:prstGeom prst="rect">
            <a:avLst/>
          </a:prstGeom>
          <a:noFill/>
        </p:spPr>
        <p:txBody>
          <a:bodyPr wrap="square" lIns="103167" tIns="51585" rIns="103167" bIns="51585" rtlCol="0">
            <a:spAutoFit/>
          </a:bodyPr>
          <a:lstStyle/>
          <a:p>
            <a:pPr algn="ctr" defTabSz="1031830">
              <a:defRPr/>
            </a:pPr>
            <a:r>
              <a:rPr lang="es-ES_tradnl" sz="1500" dirty="0">
                <a:solidFill>
                  <a:prstClr val="white"/>
                </a:solidFill>
                <a:latin typeface="Century Gothic" charset="0"/>
                <a:ea typeface="Century Gothic" charset="0"/>
                <a:cs typeface="Century Gothic" charset="0"/>
              </a:rPr>
              <a:t>Fase I</a:t>
            </a:r>
          </a:p>
          <a:p>
            <a:pPr algn="ctr" defTabSz="1031830">
              <a:defRPr/>
            </a:pPr>
            <a:r>
              <a:rPr lang="es-ES_tradnl" sz="1500" dirty="0">
                <a:solidFill>
                  <a:prstClr val="white"/>
                </a:solidFill>
                <a:latin typeface="Century Gothic" charset="0"/>
                <a:ea typeface="Century Gothic" charset="0"/>
                <a:cs typeface="Century Gothic" charset="0"/>
              </a:rPr>
              <a:t> Motivación</a:t>
            </a:r>
          </a:p>
        </p:txBody>
      </p:sp>
      <p:sp>
        <p:nvSpPr>
          <p:cNvPr id="18" name="TextBox 26"/>
          <p:cNvSpPr txBox="1"/>
          <p:nvPr/>
        </p:nvSpPr>
        <p:spPr>
          <a:xfrm>
            <a:off x="2531772" y="5572388"/>
            <a:ext cx="1983432" cy="565842"/>
          </a:xfrm>
          <a:prstGeom prst="rect">
            <a:avLst/>
          </a:prstGeom>
          <a:noFill/>
        </p:spPr>
        <p:txBody>
          <a:bodyPr wrap="square" lIns="103167" tIns="51585" rIns="103167" bIns="51585" rtlCol="0">
            <a:spAutoFit/>
          </a:bodyPr>
          <a:lstStyle/>
          <a:p>
            <a:pPr algn="ctr" defTabSz="1031830">
              <a:defRPr/>
            </a:pPr>
            <a:r>
              <a:rPr lang="es-ES_tradnl" sz="1500" dirty="0">
                <a:solidFill>
                  <a:prstClr val="white"/>
                </a:solidFill>
                <a:latin typeface="Century Gothic" charset="0"/>
                <a:ea typeface="Century Gothic" charset="0"/>
                <a:cs typeface="Century Gothic" charset="0"/>
              </a:rPr>
              <a:t>Fase II Divulgación del Diagnóstico</a:t>
            </a:r>
          </a:p>
        </p:txBody>
      </p:sp>
      <p:sp>
        <p:nvSpPr>
          <p:cNvPr id="19" name="TextBox 27"/>
          <p:cNvSpPr txBox="1"/>
          <p:nvPr/>
        </p:nvSpPr>
        <p:spPr>
          <a:xfrm>
            <a:off x="6526060" y="5572391"/>
            <a:ext cx="1733262" cy="796675"/>
          </a:xfrm>
          <a:prstGeom prst="rect">
            <a:avLst/>
          </a:prstGeom>
          <a:noFill/>
        </p:spPr>
        <p:txBody>
          <a:bodyPr wrap="square" lIns="103167" tIns="51585" rIns="103167" bIns="51585" rtlCol="0">
            <a:spAutoFit/>
          </a:bodyPr>
          <a:lstStyle/>
          <a:p>
            <a:pPr algn="ctr" defTabSz="1031830">
              <a:defRPr/>
            </a:pPr>
            <a:r>
              <a:rPr lang="es-ES_tradnl" sz="1500" b="1" dirty="0">
                <a:solidFill>
                  <a:prstClr val="white"/>
                </a:solidFill>
                <a:latin typeface="Century Gothic" charset="0"/>
                <a:ea typeface="Century Gothic" charset="0"/>
                <a:cs typeface="Century Gothic" charset="0"/>
              </a:rPr>
              <a:t>Fase III</a:t>
            </a:r>
          </a:p>
          <a:p>
            <a:pPr algn="ctr" defTabSz="1031830">
              <a:defRPr/>
            </a:pPr>
            <a:r>
              <a:rPr lang="es-ES_tradnl" sz="1500" b="1" dirty="0">
                <a:solidFill>
                  <a:prstClr val="white"/>
                </a:solidFill>
                <a:latin typeface="Century Gothic" charset="0"/>
                <a:ea typeface="Century Gothic" charset="0"/>
                <a:cs typeface="Century Gothic" charset="0"/>
              </a:rPr>
              <a:t>Formulación y Consulta</a:t>
            </a:r>
          </a:p>
        </p:txBody>
      </p:sp>
      <p:sp>
        <p:nvSpPr>
          <p:cNvPr id="20" name="TextBox 28"/>
          <p:cNvSpPr txBox="1"/>
          <p:nvPr/>
        </p:nvSpPr>
        <p:spPr>
          <a:xfrm>
            <a:off x="11247948" y="5572388"/>
            <a:ext cx="1733262" cy="565842"/>
          </a:xfrm>
          <a:prstGeom prst="rect">
            <a:avLst/>
          </a:prstGeom>
          <a:noFill/>
        </p:spPr>
        <p:txBody>
          <a:bodyPr wrap="square" lIns="103167" tIns="51585" rIns="103167" bIns="51585" rtlCol="0">
            <a:spAutoFit/>
          </a:bodyPr>
          <a:lstStyle/>
          <a:p>
            <a:pPr algn="ctr" defTabSz="1031830">
              <a:defRPr/>
            </a:pPr>
            <a:r>
              <a:rPr lang="es-ES_tradnl" sz="1500" dirty="0">
                <a:solidFill>
                  <a:srgbClr val="FFFFFF"/>
                </a:solidFill>
                <a:latin typeface="Century Gothic" charset="0"/>
                <a:ea typeface="Century Gothic" charset="0"/>
                <a:cs typeface="Century Gothic" charset="0"/>
              </a:rPr>
              <a:t>Fase de Adopción</a:t>
            </a:r>
          </a:p>
        </p:txBody>
      </p:sp>
      <p:sp>
        <p:nvSpPr>
          <p:cNvPr id="21" name="TextBox 29"/>
          <p:cNvSpPr txBox="1"/>
          <p:nvPr/>
        </p:nvSpPr>
        <p:spPr>
          <a:xfrm>
            <a:off x="688609" y="6255106"/>
            <a:ext cx="1733262" cy="565842"/>
          </a:xfrm>
          <a:prstGeom prst="rect">
            <a:avLst/>
          </a:prstGeom>
          <a:noFill/>
        </p:spPr>
        <p:txBody>
          <a:bodyPr wrap="square" lIns="103167" tIns="51585" rIns="103167" bIns="51585" rtlCol="0">
            <a:spAutoFit/>
          </a:bodyPr>
          <a:lstStyle/>
          <a:p>
            <a:pPr algn="ctr" defTabSz="1031830">
              <a:defRPr/>
            </a:pPr>
            <a:r>
              <a:rPr lang="es-ES_tradnl" sz="1500" i="1" dirty="0">
                <a:solidFill>
                  <a:prstClr val="white"/>
                </a:solidFill>
                <a:latin typeface="Century Gothic" charset="0"/>
                <a:ea typeface="Century Gothic" charset="0"/>
                <a:cs typeface="Century Gothic" charset="0"/>
              </a:rPr>
              <a:t>Sept 2016 a </a:t>
            </a:r>
          </a:p>
          <a:p>
            <a:pPr algn="ctr" defTabSz="1031830">
              <a:defRPr/>
            </a:pPr>
            <a:r>
              <a:rPr lang="es-ES_tradnl" sz="1500" i="1" dirty="0">
                <a:solidFill>
                  <a:prstClr val="white"/>
                </a:solidFill>
                <a:latin typeface="Century Gothic" charset="0"/>
                <a:ea typeface="Century Gothic" charset="0"/>
                <a:cs typeface="Century Gothic" charset="0"/>
              </a:rPr>
              <a:t>Mar 2017 </a:t>
            </a:r>
          </a:p>
        </p:txBody>
      </p:sp>
      <p:sp>
        <p:nvSpPr>
          <p:cNvPr id="22" name="TextBox 30"/>
          <p:cNvSpPr txBox="1"/>
          <p:nvPr/>
        </p:nvSpPr>
        <p:spPr>
          <a:xfrm>
            <a:off x="2461817" y="6255109"/>
            <a:ext cx="2053383" cy="335010"/>
          </a:xfrm>
          <a:prstGeom prst="rect">
            <a:avLst/>
          </a:prstGeom>
          <a:noFill/>
        </p:spPr>
        <p:txBody>
          <a:bodyPr wrap="square" lIns="103167" tIns="51585" rIns="103167" bIns="51585" rtlCol="0">
            <a:spAutoFit/>
          </a:bodyPr>
          <a:lstStyle/>
          <a:p>
            <a:pPr algn="ctr" defTabSz="1031830">
              <a:defRPr/>
            </a:pPr>
            <a:r>
              <a:rPr lang="es-ES_tradnl" sz="1500" i="1" dirty="0">
                <a:solidFill>
                  <a:prstClr val="white"/>
                </a:solidFill>
                <a:latin typeface="Century Gothic" charset="0"/>
                <a:ea typeface="Century Gothic" charset="0"/>
                <a:cs typeface="Century Gothic" charset="0"/>
              </a:rPr>
              <a:t>Mayo a Oct 2017 </a:t>
            </a:r>
          </a:p>
        </p:txBody>
      </p:sp>
      <p:sp>
        <p:nvSpPr>
          <p:cNvPr id="23" name="TextBox 31"/>
          <p:cNvSpPr txBox="1"/>
          <p:nvPr/>
        </p:nvSpPr>
        <p:spPr>
          <a:xfrm>
            <a:off x="6562390" y="6255109"/>
            <a:ext cx="1733262" cy="335010"/>
          </a:xfrm>
          <a:prstGeom prst="rect">
            <a:avLst/>
          </a:prstGeom>
          <a:noFill/>
        </p:spPr>
        <p:txBody>
          <a:bodyPr wrap="square" lIns="103167" tIns="51585" rIns="103167" bIns="51585" rtlCol="0">
            <a:spAutoFit/>
          </a:bodyPr>
          <a:lstStyle/>
          <a:p>
            <a:pPr algn="ctr" defTabSz="1031830">
              <a:defRPr/>
            </a:pPr>
            <a:r>
              <a:rPr lang="es-ES_tradnl" sz="1500" b="1" i="1" dirty="0">
                <a:solidFill>
                  <a:prstClr val="white"/>
                </a:solidFill>
                <a:latin typeface="Century Gothic" charset="0"/>
                <a:ea typeface="Century Gothic" charset="0"/>
                <a:cs typeface="Century Gothic" charset="0"/>
              </a:rPr>
              <a:t>2018 - II</a:t>
            </a:r>
          </a:p>
        </p:txBody>
      </p:sp>
      <p:sp>
        <p:nvSpPr>
          <p:cNvPr id="24" name="TextBox 32"/>
          <p:cNvSpPr txBox="1"/>
          <p:nvPr/>
        </p:nvSpPr>
        <p:spPr>
          <a:xfrm>
            <a:off x="11277297" y="6255109"/>
            <a:ext cx="1733262" cy="335010"/>
          </a:xfrm>
          <a:prstGeom prst="rect">
            <a:avLst/>
          </a:prstGeom>
          <a:noFill/>
        </p:spPr>
        <p:txBody>
          <a:bodyPr wrap="square" lIns="103167" tIns="51585" rIns="103167" bIns="51585" rtlCol="0">
            <a:spAutoFit/>
          </a:bodyPr>
          <a:lstStyle/>
          <a:p>
            <a:pPr algn="ctr" defTabSz="1031830">
              <a:defRPr/>
            </a:pPr>
            <a:r>
              <a:rPr lang="es-ES_tradnl" sz="1500" dirty="0">
                <a:solidFill>
                  <a:srgbClr val="FFFFFF"/>
                </a:solidFill>
                <a:latin typeface="Century Gothic" charset="0"/>
                <a:ea typeface="Century Gothic" charset="0"/>
                <a:cs typeface="Century Gothic" charset="0"/>
              </a:rPr>
              <a:t>2019</a:t>
            </a:r>
          </a:p>
        </p:txBody>
      </p:sp>
      <p:sp>
        <p:nvSpPr>
          <p:cNvPr id="25" name="CuadroTexto 58"/>
          <p:cNvSpPr txBox="1"/>
          <p:nvPr/>
        </p:nvSpPr>
        <p:spPr>
          <a:xfrm>
            <a:off x="1100711" y="4580922"/>
            <a:ext cx="4367874" cy="323137"/>
          </a:xfrm>
          <a:prstGeom prst="rect">
            <a:avLst/>
          </a:prstGeom>
          <a:noFill/>
        </p:spPr>
        <p:txBody>
          <a:bodyPr wrap="square" lIns="91410" tIns="45706" rIns="91410" bIns="45706" rtlCol="0">
            <a:spAutoFit/>
          </a:bodyPr>
          <a:lstStyle/>
          <a:p>
            <a:pPr defTabSz="1031830">
              <a:defRPr/>
            </a:pPr>
            <a:r>
              <a:rPr lang="es-CO" sz="1500" b="1" dirty="0">
                <a:solidFill>
                  <a:prstClr val="white"/>
                </a:solidFill>
                <a:latin typeface="Century Gothic" charset="0"/>
                <a:ea typeface="Century Gothic" charset="0"/>
                <a:cs typeface="Century Gothic" charset="0"/>
              </a:rPr>
              <a:t>Etapas participación ciudadana</a:t>
            </a:r>
            <a:endParaRPr lang="es-ES" sz="1500" b="1" dirty="0">
              <a:solidFill>
                <a:prstClr val="white"/>
              </a:solidFill>
              <a:latin typeface="Century Gothic" charset="0"/>
              <a:ea typeface="Century Gothic" charset="0"/>
              <a:cs typeface="Century Gothic" charset="0"/>
            </a:endParaRPr>
          </a:p>
        </p:txBody>
      </p:sp>
      <p:sp>
        <p:nvSpPr>
          <p:cNvPr id="26" name="Freeform 110"/>
          <p:cNvSpPr>
            <a:spLocks noChangeArrowheads="1"/>
          </p:cNvSpPr>
          <p:nvPr/>
        </p:nvSpPr>
        <p:spPr bwMode="auto">
          <a:xfrm>
            <a:off x="11891974" y="4480940"/>
            <a:ext cx="362264" cy="293265"/>
          </a:xfrm>
          <a:custGeom>
            <a:avLst/>
            <a:gdLst>
              <a:gd name="T0" fmla="*/ 444 w 462"/>
              <a:gd name="T1" fmla="*/ 9 h 373"/>
              <a:gd name="T2" fmla="*/ 444 w 462"/>
              <a:gd name="T3" fmla="*/ 9 h 373"/>
              <a:gd name="T4" fmla="*/ 9 w 462"/>
              <a:gd name="T5" fmla="*/ 160 h 373"/>
              <a:gd name="T6" fmla="*/ 9 w 462"/>
              <a:gd name="T7" fmla="*/ 169 h 373"/>
              <a:gd name="T8" fmla="*/ 98 w 462"/>
              <a:gd name="T9" fmla="*/ 213 h 373"/>
              <a:gd name="T10" fmla="*/ 98 w 462"/>
              <a:gd name="T11" fmla="*/ 213 h 373"/>
              <a:gd name="T12" fmla="*/ 160 w 462"/>
              <a:gd name="T13" fmla="*/ 230 h 373"/>
              <a:gd name="T14" fmla="*/ 434 w 462"/>
              <a:gd name="T15" fmla="*/ 35 h 373"/>
              <a:gd name="T16" fmla="*/ 434 w 462"/>
              <a:gd name="T17" fmla="*/ 35 h 373"/>
              <a:gd name="T18" fmla="*/ 240 w 462"/>
              <a:gd name="T19" fmla="*/ 248 h 373"/>
              <a:gd name="T20" fmla="*/ 240 w 462"/>
              <a:gd name="T21" fmla="*/ 248 h 373"/>
              <a:gd name="T22" fmla="*/ 231 w 462"/>
              <a:gd name="T23" fmla="*/ 257 h 373"/>
              <a:gd name="T24" fmla="*/ 240 w 462"/>
              <a:gd name="T25" fmla="*/ 266 h 373"/>
              <a:gd name="T26" fmla="*/ 240 w 462"/>
              <a:gd name="T27" fmla="*/ 266 h 373"/>
              <a:gd name="T28" fmla="*/ 363 w 462"/>
              <a:gd name="T29" fmla="*/ 337 h 373"/>
              <a:gd name="T30" fmla="*/ 390 w 462"/>
              <a:gd name="T31" fmla="*/ 328 h 373"/>
              <a:gd name="T32" fmla="*/ 461 w 462"/>
              <a:gd name="T33" fmla="*/ 18 h 373"/>
              <a:gd name="T34" fmla="*/ 444 w 462"/>
              <a:gd name="T35" fmla="*/ 9 h 373"/>
              <a:gd name="T36" fmla="*/ 160 w 462"/>
              <a:gd name="T37" fmla="*/ 363 h 373"/>
              <a:gd name="T38" fmla="*/ 160 w 462"/>
              <a:gd name="T39" fmla="*/ 363 h 373"/>
              <a:gd name="T40" fmla="*/ 169 w 462"/>
              <a:gd name="T41" fmla="*/ 372 h 373"/>
              <a:gd name="T42" fmla="*/ 240 w 462"/>
              <a:gd name="T43" fmla="*/ 310 h 373"/>
              <a:gd name="T44" fmla="*/ 160 w 462"/>
              <a:gd name="T45" fmla="*/ 266 h 373"/>
              <a:gd name="T46" fmla="*/ 160 w 462"/>
              <a:gd name="T47" fmla="*/ 36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lnTo>
                  <a:pt x="98" y="213"/>
                </a:lnTo>
                <a:cubicBezTo>
                  <a:pt x="160" y="230"/>
                  <a:pt x="160" y="230"/>
                  <a:pt x="160" y="230"/>
                </a:cubicBezTo>
                <a:cubicBezTo>
                  <a:pt x="160" y="230"/>
                  <a:pt x="425" y="35"/>
                  <a:pt x="434" y="35"/>
                </a:cubicBezTo>
                <a:cubicBezTo>
                  <a:pt x="434" y="26"/>
                  <a:pt x="434" y="35"/>
                  <a:pt x="434" y="35"/>
                </a:cubicBezTo>
                <a:lnTo>
                  <a:pt x="240" y="248"/>
                </a:lnTo>
                <a:lnTo>
                  <a:pt x="240" y="248"/>
                </a:lnTo>
                <a:cubicBezTo>
                  <a:pt x="231" y="257"/>
                  <a:pt x="231" y="257"/>
                  <a:pt x="231" y="257"/>
                </a:cubicBezTo>
                <a:cubicBezTo>
                  <a:pt x="240" y="266"/>
                  <a:pt x="240" y="266"/>
                  <a:pt x="240" y="266"/>
                </a:cubicBezTo>
                <a:lnTo>
                  <a:pt x="240" y="266"/>
                </a:ln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a:extLst/>
        </p:spPr>
        <p:txBody>
          <a:bodyPr wrap="none" lIns="91410" tIns="45706" rIns="91410" bIns="45706" anchor="ctr"/>
          <a:lstStyle/>
          <a:p>
            <a:pPr defTabSz="1031830">
              <a:defRPr/>
            </a:pPr>
            <a:endParaRPr lang="en-US" dirty="0">
              <a:solidFill>
                <a:prstClr val="white">
                  <a:lumMod val="85000"/>
                </a:prstClr>
              </a:solidFill>
              <a:latin typeface="Century Gothic" charset="0"/>
              <a:ea typeface="Century Gothic" charset="0"/>
              <a:cs typeface="Century Gothic" charset="0"/>
            </a:endParaRPr>
          </a:p>
        </p:txBody>
      </p:sp>
      <p:grpSp>
        <p:nvGrpSpPr>
          <p:cNvPr id="27" name="Agrupar 26"/>
          <p:cNvGrpSpPr/>
          <p:nvPr/>
        </p:nvGrpSpPr>
        <p:grpSpPr>
          <a:xfrm>
            <a:off x="729599" y="704827"/>
            <a:ext cx="12202949" cy="3588696"/>
            <a:chOff x="672021" y="994731"/>
            <a:chExt cx="11239968" cy="3305499"/>
          </a:xfrm>
        </p:grpSpPr>
        <p:cxnSp>
          <p:nvCxnSpPr>
            <p:cNvPr id="28" name="Straight Connector 10"/>
            <p:cNvCxnSpPr/>
            <p:nvPr/>
          </p:nvCxnSpPr>
          <p:spPr>
            <a:xfrm>
              <a:off x="5196218" y="2566879"/>
              <a:ext cx="3003832" cy="0"/>
            </a:xfrm>
            <a:prstGeom prst="line">
              <a:avLst/>
            </a:prstGeom>
            <a:ln w="34925">
              <a:solidFill>
                <a:srgbClr val="FFC81E"/>
              </a:solidFill>
            </a:ln>
          </p:spPr>
          <p:style>
            <a:lnRef idx="1">
              <a:schemeClr val="accent1"/>
            </a:lnRef>
            <a:fillRef idx="0">
              <a:schemeClr val="accent1"/>
            </a:fillRef>
            <a:effectRef idx="0">
              <a:schemeClr val="accent1"/>
            </a:effectRef>
            <a:fontRef idx="minor">
              <a:schemeClr val="tx1"/>
            </a:fontRef>
          </p:style>
        </p:cxnSp>
        <p:grpSp>
          <p:nvGrpSpPr>
            <p:cNvPr id="29" name="Group 5"/>
            <p:cNvGrpSpPr/>
            <p:nvPr/>
          </p:nvGrpSpPr>
          <p:grpSpPr>
            <a:xfrm>
              <a:off x="1210337" y="2365593"/>
              <a:ext cx="10113130" cy="402570"/>
              <a:chOff x="1387625" y="1282278"/>
              <a:chExt cx="21707336" cy="864096"/>
            </a:xfrm>
          </p:grpSpPr>
          <p:grpSp>
            <p:nvGrpSpPr>
              <p:cNvPr id="41" name="Group 45"/>
              <p:cNvGrpSpPr/>
              <p:nvPr/>
            </p:nvGrpSpPr>
            <p:grpSpPr>
              <a:xfrm>
                <a:off x="1387625" y="1282278"/>
                <a:ext cx="21707336" cy="864096"/>
                <a:chOff x="1370549" y="906234"/>
                <a:chExt cx="21707336" cy="864096"/>
              </a:xfrm>
            </p:grpSpPr>
            <p:sp>
              <p:nvSpPr>
                <p:cNvPr id="49" name="Rectangle 53"/>
                <p:cNvSpPr/>
                <p:nvPr/>
              </p:nvSpPr>
              <p:spPr>
                <a:xfrm>
                  <a:off x="2107705" y="1246842"/>
                  <a:ext cx="2048256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50" name="Oval 52"/>
                <p:cNvSpPr/>
                <p:nvPr/>
              </p:nvSpPr>
              <p:spPr>
                <a:xfrm>
                  <a:off x="1370549" y="906234"/>
                  <a:ext cx="868680"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51" name="Oval 55"/>
                <p:cNvSpPr/>
                <p:nvPr/>
              </p:nvSpPr>
              <p:spPr>
                <a:xfrm>
                  <a:off x="5212949" y="906234"/>
                  <a:ext cx="868679"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52" name="Oval 56"/>
                <p:cNvSpPr/>
                <p:nvPr/>
              </p:nvSpPr>
              <p:spPr>
                <a:xfrm>
                  <a:off x="12790086" y="906234"/>
                  <a:ext cx="868679"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53" name="Oval 57"/>
                <p:cNvSpPr/>
                <p:nvPr/>
              </p:nvSpPr>
              <p:spPr>
                <a:xfrm>
                  <a:off x="22209205" y="906234"/>
                  <a:ext cx="868680"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54" name="Oval 58"/>
                <p:cNvSpPr/>
                <p:nvPr/>
              </p:nvSpPr>
              <p:spPr>
                <a:xfrm>
                  <a:off x="9513138" y="906234"/>
                  <a:ext cx="868679"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grpSp>
          <p:grpSp>
            <p:nvGrpSpPr>
              <p:cNvPr id="42" name="Group 46"/>
              <p:cNvGrpSpPr/>
              <p:nvPr/>
            </p:nvGrpSpPr>
            <p:grpSpPr>
              <a:xfrm>
                <a:off x="1456205" y="1348566"/>
                <a:ext cx="18943986" cy="736532"/>
                <a:chOff x="1315617" y="3329608"/>
                <a:chExt cx="18943986" cy="736532"/>
              </a:xfrm>
              <a:solidFill>
                <a:schemeClr val="accent1"/>
              </a:solidFill>
            </p:grpSpPr>
            <p:sp>
              <p:nvSpPr>
                <p:cNvPr id="43" name="Oval 47"/>
                <p:cNvSpPr/>
                <p:nvPr/>
              </p:nvSpPr>
              <p:spPr>
                <a:xfrm>
                  <a:off x="1315617" y="3329608"/>
                  <a:ext cx="731520" cy="731520"/>
                </a:xfrm>
                <a:prstGeom prst="ellipse">
                  <a:avLst/>
                </a:prstGeom>
                <a:solidFill>
                  <a:srgbClr val="192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44" name="Oval 49"/>
                <p:cNvSpPr/>
                <p:nvPr/>
              </p:nvSpPr>
              <p:spPr>
                <a:xfrm>
                  <a:off x="5152035" y="3334620"/>
                  <a:ext cx="731519" cy="731520"/>
                </a:xfrm>
                <a:prstGeom prst="ellipse">
                  <a:avLst/>
                </a:prstGeom>
                <a:solidFill>
                  <a:srgbClr val="192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45" name="Oval 50"/>
                <p:cNvSpPr/>
                <p:nvPr/>
              </p:nvSpPr>
              <p:spPr>
                <a:xfrm>
                  <a:off x="9460863" y="3329608"/>
                  <a:ext cx="731519" cy="731520"/>
                </a:xfrm>
                <a:prstGeom prst="ellipse">
                  <a:avLst/>
                </a:prstGeom>
                <a:solidFill>
                  <a:srgbClr val="192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46" name="Oval 51"/>
                <p:cNvSpPr/>
                <p:nvPr/>
              </p:nvSpPr>
              <p:spPr>
                <a:xfrm>
                  <a:off x="12743117" y="3329608"/>
                  <a:ext cx="731519" cy="731520"/>
                </a:xfrm>
                <a:prstGeom prst="ellipse">
                  <a:avLst/>
                </a:prstGeom>
                <a:solidFill>
                  <a:srgbClr val="192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47" name="Oval 51"/>
                <p:cNvSpPr/>
                <p:nvPr/>
              </p:nvSpPr>
              <p:spPr>
                <a:xfrm>
                  <a:off x="16499461" y="3329608"/>
                  <a:ext cx="731519" cy="731520"/>
                </a:xfrm>
                <a:prstGeom prst="ellipse">
                  <a:avLst/>
                </a:prstGeom>
                <a:solidFill>
                  <a:srgbClr val="FFC81E"/>
                </a:solidFill>
                <a:ln>
                  <a:solidFill>
                    <a:srgbClr val="FFC8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sp>
              <p:nvSpPr>
                <p:cNvPr id="48" name="Oval 51"/>
                <p:cNvSpPr/>
                <p:nvPr/>
              </p:nvSpPr>
              <p:spPr>
                <a:xfrm>
                  <a:off x="19528084" y="3329608"/>
                  <a:ext cx="731519" cy="731520"/>
                </a:xfrm>
                <a:prstGeom prst="ellipse">
                  <a:avLst/>
                </a:prstGeom>
                <a:solidFill>
                  <a:srgbClr val="FFC81E"/>
                </a:solidFill>
                <a:ln>
                  <a:solidFill>
                    <a:srgbClr val="FFC8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n-US" dirty="0">
                    <a:solidFill>
                      <a:prstClr val="white"/>
                    </a:solidFill>
                    <a:latin typeface="Century Gothic" charset="0"/>
                    <a:ea typeface="Century Gothic" charset="0"/>
                    <a:cs typeface="Century Gothic" charset="0"/>
                  </a:endParaRPr>
                </a:p>
              </p:txBody>
            </p:sp>
          </p:grpSp>
        </p:grpSp>
        <p:sp>
          <p:nvSpPr>
            <p:cNvPr id="30" name="Freeform 110"/>
            <p:cNvSpPr>
              <a:spLocks noChangeArrowheads="1"/>
            </p:cNvSpPr>
            <p:nvPr/>
          </p:nvSpPr>
          <p:spPr bwMode="auto">
            <a:xfrm>
              <a:off x="10953534" y="1951193"/>
              <a:ext cx="333676" cy="270122"/>
            </a:xfrm>
            <a:custGeom>
              <a:avLst/>
              <a:gdLst>
                <a:gd name="T0" fmla="*/ 444 w 462"/>
                <a:gd name="T1" fmla="*/ 9 h 373"/>
                <a:gd name="T2" fmla="*/ 444 w 462"/>
                <a:gd name="T3" fmla="*/ 9 h 373"/>
                <a:gd name="T4" fmla="*/ 9 w 462"/>
                <a:gd name="T5" fmla="*/ 160 h 373"/>
                <a:gd name="T6" fmla="*/ 9 w 462"/>
                <a:gd name="T7" fmla="*/ 169 h 373"/>
                <a:gd name="T8" fmla="*/ 98 w 462"/>
                <a:gd name="T9" fmla="*/ 213 h 373"/>
                <a:gd name="T10" fmla="*/ 98 w 462"/>
                <a:gd name="T11" fmla="*/ 213 h 373"/>
                <a:gd name="T12" fmla="*/ 160 w 462"/>
                <a:gd name="T13" fmla="*/ 230 h 373"/>
                <a:gd name="T14" fmla="*/ 434 w 462"/>
                <a:gd name="T15" fmla="*/ 35 h 373"/>
                <a:gd name="T16" fmla="*/ 434 w 462"/>
                <a:gd name="T17" fmla="*/ 35 h 373"/>
                <a:gd name="T18" fmla="*/ 240 w 462"/>
                <a:gd name="T19" fmla="*/ 248 h 373"/>
                <a:gd name="T20" fmla="*/ 240 w 462"/>
                <a:gd name="T21" fmla="*/ 248 h 373"/>
                <a:gd name="T22" fmla="*/ 231 w 462"/>
                <a:gd name="T23" fmla="*/ 257 h 373"/>
                <a:gd name="T24" fmla="*/ 240 w 462"/>
                <a:gd name="T25" fmla="*/ 266 h 373"/>
                <a:gd name="T26" fmla="*/ 240 w 462"/>
                <a:gd name="T27" fmla="*/ 266 h 373"/>
                <a:gd name="T28" fmla="*/ 363 w 462"/>
                <a:gd name="T29" fmla="*/ 337 h 373"/>
                <a:gd name="T30" fmla="*/ 390 w 462"/>
                <a:gd name="T31" fmla="*/ 328 h 373"/>
                <a:gd name="T32" fmla="*/ 461 w 462"/>
                <a:gd name="T33" fmla="*/ 18 h 373"/>
                <a:gd name="T34" fmla="*/ 444 w 462"/>
                <a:gd name="T35" fmla="*/ 9 h 373"/>
                <a:gd name="T36" fmla="*/ 160 w 462"/>
                <a:gd name="T37" fmla="*/ 363 h 373"/>
                <a:gd name="T38" fmla="*/ 160 w 462"/>
                <a:gd name="T39" fmla="*/ 363 h 373"/>
                <a:gd name="T40" fmla="*/ 169 w 462"/>
                <a:gd name="T41" fmla="*/ 372 h 373"/>
                <a:gd name="T42" fmla="*/ 240 w 462"/>
                <a:gd name="T43" fmla="*/ 310 h 373"/>
                <a:gd name="T44" fmla="*/ 160 w 462"/>
                <a:gd name="T45" fmla="*/ 266 h 373"/>
                <a:gd name="T46" fmla="*/ 160 w 462"/>
                <a:gd name="T47" fmla="*/ 36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lnTo>
                    <a:pt x="98" y="213"/>
                  </a:lnTo>
                  <a:cubicBezTo>
                    <a:pt x="160" y="230"/>
                    <a:pt x="160" y="230"/>
                    <a:pt x="160" y="230"/>
                  </a:cubicBezTo>
                  <a:cubicBezTo>
                    <a:pt x="160" y="230"/>
                    <a:pt x="425" y="35"/>
                    <a:pt x="434" y="35"/>
                  </a:cubicBezTo>
                  <a:cubicBezTo>
                    <a:pt x="434" y="26"/>
                    <a:pt x="434" y="35"/>
                    <a:pt x="434" y="35"/>
                  </a:cubicBezTo>
                  <a:lnTo>
                    <a:pt x="240" y="248"/>
                  </a:lnTo>
                  <a:lnTo>
                    <a:pt x="240" y="248"/>
                  </a:lnTo>
                  <a:cubicBezTo>
                    <a:pt x="231" y="257"/>
                    <a:pt x="231" y="257"/>
                    <a:pt x="231" y="257"/>
                  </a:cubicBezTo>
                  <a:cubicBezTo>
                    <a:pt x="240" y="266"/>
                    <a:pt x="240" y="266"/>
                    <a:pt x="240" y="266"/>
                  </a:cubicBezTo>
                  <a:lnTo>
                    <a:pt x="240" y="266"/>
                  </a:ln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a:extLst/>
          </p:spPr>
          <p:txBody>
            <a:bodyPr wrap="none" anchor="ctr"/>
            <a:lstStyle/>
            <a:p>
              <a:pPr defTabSz="1031830">
                <a:defRPr/>
              </a:pPr>
              <a:endParaRPr lang="en-US" dirty="0">
                <a:solidFill>
                  <a:prstClr val="white">
                    <a:lumMod val="85000"/>
                  </a:prstClr>
                </a:solidFill>
                <a:latin typeface="Century Gothic" charset="0"/>
                <a:ea typeface="Century Gothic" charset="0"/>
                <a:cs typeface="Century Gothic" charset="0"/>
              </a:endParaRPr>
            </a:p>
          </p:txBody>
        </p:sp>
        <p:sp>
          <p:nvSpPr>
            <p:cNvPr id="31" name="TextBox 7"/>
            <p:cNvSpPr txBox="1"/>
            <p:nvPr/>
          </p:nvSpPr>
          <p:spPr>
            <a:xfrm>
              <a:off x="2417378" y="2917147"/>
              <a:ext cx="1583235" cy="521220"/>
            </a:xfrm>
            <a:prstGeom prst="rect">
              <a:avLst/>
            </a:prstGeom>
            <a:noFill/>
          </p:spPr>
          <p:txBody>
            <a:bodyPr wrap="square" lIns="103203" tIns="51601" rIns="103203" bIns="51601" rtlCol="0">
              <a:spAutoFit/>
            </a:bodyPr>
            <a:lstStyle/>
            <a:p>
              <a:pPr algn="ctr" defTabSz="1031830">
                <a:defRPr/>
              </a:pPr>
              <a:r>
                <a:rPr lang="es-ES_tradnl" sz="1500" dirty="0">
                  <a:solidFill>
                    <a:prstClr val="white"/>
                  </a:solidFill>
                  <a:latin typeface="Century Gothic" charset="0"/>
                  <a:ea typeface="Century Gothic" charset="0"/>
                  <a:cs typeface="Century Gothic" charset="0"/>
                </a:rPr>
                <a:t>Etapa de Diagnóstico</a:t>
              </a:r>
            </a:p>
          </p:txBody>
        </p:sp>
        <p:sp>
          <p:nvSpPr>
            <p:cNvPr id="32" name="TextBox 8"/>
            <p:cNvSpPr txBox="1"/>
            <p:nvPr/>
          </p:nvSpPr>
          <p:spPr>
            <a:xfrm>
              <a:off x="4385781" y="2917147"/>
              <a:ext cx="1583235" cy="521220"/>
            </a:xfrm>
            <a:prstGeom prst="rect">
              <a:avLst/>
            </a:prstGeom>
            <a:noFill/>
          </p:spPr>
          <p:txBody>
            <a:bodyPr wrap="square" lIns="103203" tIns="51601" rIns="103203" bIns="51601" rtlCol="0">
              <a:spAutoFit/>
            </a:bodyPr>
            <a:lstStyle/>
            <a:p>
              <a:pPr algn="ctr" defTabSz="1031830">
                <a:defRPr/>
              </a:pPr>
              <a:r>
                <a:rPr lang="es-ES_tradnl" sz="1500" b="1" dirty="0">
                  <a:solidFill>
                    <a:prstClr val="white"/>
                  </a:solidFill>
                  <a:latin typeface="Century Gothic" charset="0"/>
                  <a:ea typeface="Century Gothic" charset="0"/>
                  <a:cs typeface="Century Gothic" charset="0"/>
                </a:rPr>
                <a:t>Etapa de Formulación</a:t>
              </a:r>
            </a:p>
          </p:txBody>
        </p:sp>
        <p:cxnSp>
          <p:nvCxnSpPr>
            <p:cNvPr id="33" name="Straight Connector 9"/>
            <p:cNvCxnSpPr/>
            <p:nvPr/>
          </p:nvCxnSpPr>
          <p:spPr>
            <a:xfrm flipV="1">
              <a:off x="1242287" y="2566878"/>
              <a:ext cx="5295039" cy="1"/>
            </a:xfrm>
            <a:prstGeom prst="line">
              <a:avLst/>
            </a:prstGeom>
            <a:ln w="34925">
              <a:solidFill>
                <a:srgbClr val="192736"/>
              </a:solidFill>
            </a:ln>
          </p:spPr>
          <p:style>
            <a:lnRef idx="1">
              <a:schemeClr val="accent1"/>
            </a:lnRef>
            <a:fillRef idx="0">
              <a:schemeClr val="accent1"/>
            </a:fillRef>
            <a:effectRef idx="0">
              <a:schemeClr val="accent1"/>
            </a:effectRef>
            <a:fontRef idx="minor">
              <a:schemeClr val="tx1"/>
            </a:fontRef>
          </p:style>
        </p:cxnSp>
        <p:sp>
          <p:nvSpPr>
            <p:cNvPr id="34" name="TextBox 11"/>
            <p:cNvSpPr txBox="1"/>
            <p:nvPr/>
          </p:nvSpPr>
          <p:spPr>
            <a:xfrm>
              <a:off x="5999128" y="2928544"/>
              <a:ext cx="1494052" cy="1371686"/>
            </a:xfrm>
            <a:prstGeom prst="rect">
              <a:avLst/>
            </a:prstGeom>
            <a:noFill/>
          </p:spPr>
          <p:txBody>
            <a:bodyPr wrap="square" lIns="103203" tIns="51601" rIns="103203" bIns="51601" rtlCol="0">
              <a:spAutoFit/>
            </a:bodyPr>
            <a:lstStyle/>
            <a:p>
              <a:pPr algn="ctr" defTabSz="1031830">
                <a:defRPr/>
              </a:pPr>
              <a:r>
                <a:rPr lang="es-ES_tradnl" sz="1500" b="1" dirty="0">
                  <a:solidFill>
                    <a:prstClr val="white"/>
                  </a:solidFill>
                  <a:latin typeface="Century Gothic" charset="0"/>
                  <a:ea typeface="Century Gothic" charset="0"/>
                  <a:cs typeface="Century Gothic" charset="0"/>
                </a:rPr>
                <a:t>Concertación Ambiental y Consulta Ciudadana CAR/SDA</a:t>
              </a:r>
            </a:p>
            <a:p>
              <a:pPr algn="ctr" defTabSz="1031830">
                <a:defRPr/>
              </a:pPr>
              <a:r>
                <a:rPr lang="es-ES_tradnl" sz="1500" b="1" dirty="0">
                  <a:solidFill>
                    <a:prstClr val="white"/>
                  </a:solidFill>
                  <a:latin typeface="Century Gothic" charset="0"/>
                  <a:ea typeface="Century Gothic" charset="0"/>
                  <a:cs typeface="Century Gothic" charset="0"/>
                </a:rPr>
                <a:t>19/11/18</a:t>
              </a:r>
            </a:p>
          </p:txBody>
        </p:sp>
        <p:sp>
          <p:nvSpPr>
            <p:cNvPr id="35" name="TextBox 12"/>
            <p:cNvSpPr txBox="1"/>
            <p:nvPr/>
          </p:nvSpPr>
          <p:spPr>
            <a:xfrm>
              <a:off x="10328754" y="2928546"/>
              <a:ext cx="1583235" cy="733836"/>
            </a:xfrm>
            <a:prstGeom prst="rect">
              <a:avLst/>
            </a:prstGeom>
            <a:noFill/>
          </p:spPr>
          <p:txBody>
            <a:bodyPr wrap="square" lIns="103203" tIns="51601" rIns="103203" bIns="51601" rtlCol="0">
              <a:spAutoFit/>
            </a:bodyPr>
            <a:lstStyle/>
            <a:p>
              <a:pPr algn="ctr" defTabSz="1031830">
                <a:defRPr/>
              </a:pPr>
              <a:r>
                <a:rPr lang="es-ES_tradnl" sz="1500" dirty="0">
                  <a:solidFill>
                    <a:srgbClr val="FFFFFF"/>
                  </a:solidFill>
                  <a:latin typeface="Century Gothic" charset="0"/>
                  <a:ea typeface="Century Gothic" charset="0"/>
                  <a:cs typeface="Century Gothic" charset="0"/>
                </a:rPr>
                <a:t>Etapa de Aprobación y Adopción</a:t>
              </a:r>
            </a:p>
          </p:txBody>
        </p:sp>
        <p:sp>
          <p:nvSpPr>
            <p:cNvPr id="36" name="TextBox 13"/>
            <p:cNvSpPr txBox="1"/>
            <p:nvPr/>
          </p:nvSpPr>
          <p:spPr>
            <a:xfrm>
              <a:off x="672021" y="2934140"/>
              <a:ext cx="1481336" cy="946453"/>
            </a:xfrm>
            <a:prstGeom prst="rect">
              <a:avLst/>
            </a:prstGeom>
            <a:noFill/>
          </p:spPr>
          <p:txBody>
            <a:bodyPr wrap="square" lIns="103203" tIns="51601" rIns="103203" bIns="51601" rtlCol="0">
              <a:spAutoFit/>
            </a:bodyPr>
            <a:lstStyle>
              <a:defPPr>
                <a:defRPr lang="en-US"/>
              </a:defPPr>
              <a:lvl1pPr marL="0" algn="l" defTabSz="950586" rtl="0" eaLnBrk="1" latinLnBrk="0" hangingPunct="1">
                <a:defRPr sz="2000" kern="1200">
                  <a:solidFill>
                    <a:schemeClr val="tx1"/>
                  </a:solidFill>
                  <a:latin typeface="+mn-lt"/>
                  <a:ea typeface="+mn-ea"/>
                  <a:cs typeface="+mn-cs"/>
                </a:defRPr>
              </a:lvl1pPr>
              <a:lvl2pPr marL="475294" algn="l" defTabSz="950586" rtl="0" eaLnBrk="1" latinLnBrk="0" hangingPunct="1">
                <a:defRPr sz="2000" kern="1200">
                  <a:solidFill>
                    <a:schemeClr val="tx1"/>
                  </a:solidFill>
                  <a:latin typeface="+mn-lt"/>
                  <a:ea typeface="+mn-ea"/>
                  <a:cs typeface="+mn-cs"/>
                </a:defRPr>
              </a:lvl2pPr>
              <a:lvl3pPr marL="950586" algn="l" defTabSz="950586" rtl="0" eaLnBrk="1" latinLnBrk="0" hangingPunct="1">
                <a:defRPr sz="2000" kern="1200">
                  <a:solidFill>
                    <a:schemeClr val="tx1"/>
                  </a:solidFill>
                  <a:latin typeface="+mn-lt"/>
                  <a:ea typeface="+mn-ea"/>
                  <a:cs typeface="+mn-cs"/>
                </a:defRPr>
              </a:lvl3pPr>
              <a:lvl4pPr marL="1425880" algn="l" defTabSz="950586" rtl="0" eaLnBrk="1" latinLnBrk="0" hangingPunct="1">
                <a:defRPr sz="2000" kern="1200">
                  <a:solidFill>
                    <a:schemeClr val="tx1"/>
                  </a:solidFill>
                  <a:latin typeface="+mn-lt"/>
                  <a:ea typeface="+mn-ea"/>
                  <a:cs typeface="+mn-cs"/>
                </a:defRPr>
              </a:lvl4pPr>
              <a:lvl5pPr marL="1901173" algn="l" defTabSz="950586" rtl="0" eaLnBrk="1" latinLnBrk="0" hangingPunct="1">
                <a:defRPr sz="2000" kern="1200">
                  <a:solidFill>
                    <a:schemeClr val="tx1"/>
                  </a:solidFill>
                  <a:latin typeface="+mn-lt"/>
                  <a:ea typeface="+mn-ea"/>
                  <a:cs typeface="+mn-cs"/>
                </a:defRPr>
              </a:lvl5pPr>
              <a:lvl6pPr marL="2376466" algn="l" defTabSz="950586" rtl="0" eaLnBrk="1" latinLnBrk="0" hangingPunct="1">
                <a:defRPr sz="2000" kern="1200">
                  <a:solidFill>
                    <a:schemeClr val="tx1"/>
                  </a:solidFill>
                  <a:latin typeface="+mn-lt"/>
                  <a:ea typeface="+mn-ea"/>
                  <a:cs typeface="+mn-cs"/>
                </a:defRPr>
              </a:lvl6pPr>
              <a:lvl7pPr marL="2851759" algn="l" defTabSz="950586" rtl="0" eaLnBrk="1" latinLnBrk="0" hangingPunct="1">
                <a:defRPr sz="2000" kern="1200">
                  <a:solidFill>
                    <a:schemeClr val="tx1"/>
                  </a:solidFill>
                  <a:latin typeface="+mn-lt"/>
                  <a:ea typeface="+mn-ea"/>
                  <a:cs typeface="+mn-cs"/>
                </a:defRPr>
              </a:lvl7pPr>
              <a:lvl8pPr marL="3327053" algn="l" defTabSz="950586" rtl="0" eaLnBrk="1" latinLnBrk="0" hangingPunct="1">
                <a:defRPr sz="2000" kern="1200">
                  <a:solidFill>
                    <a:schemeClr val="tx1"/>
                  </a:solidFill>
                  <a:latin typeface="+mn-lt"/>
                  <a:ea typeface="+mn-ea"/>
                  <a:cs typeface="+mn-cs"/>
                </a:defRPr>
              </a:lvl8pPr>
              <a:lvl9pPr marL="3802346" algn="l" defTabSz="950586" rtl="0" eaLnBrk="1" latinLnBrk="0" hangingPunct="1">
                <a:defRPr sz="2000" kern="1200">
                  <a:solidFill>
                    <a:schemeClr val="tx1"/>
                  </a:solidFill>
                  <a:latin typeface="+mn-lt"/>
                  <a:ea typeface="+mn-ea"/>
                  <a:cs typeface="+mn-cs"/>
                </a:defRPr>
              </a:lvl9pPr>
            </a:lstStyle>
            <a:p>
              <a:pPr algn="ctr">
                <a:defRPr/>
              </a:pPr>
              <a:r>
                <a:rPr lang="es-ES_tradnl" sz="1500" dirty="0">
                  <a:solidFill>
                    <a:prstClr val="white"/>
                  </a:solidFill>
                  <a:latin typeface="Century Gothic" charset="0"/>
                  <a:ea typeface="Century Gothic" charset="0"/>
                  <a:cs typeface="Century Gothic" charset="0"/>
                </a:rPr>
                <a:t>Documento evaluación y seguimiento POT vigente</a:t>
              </a:r>
            </a:p>
          </p:txBody>
        </p:sp>
        <p:sp>
          <p:nvSpPr>
            <p:cNvPr id="37" name="TextBox 11"/>
            <p:cNvSpPr txBox="1"/>
            <p:nvPr/>
          </p:nvSpPr>
          <p:spPr>
            <a:xfrm>
              <a:off x="7812162" y="2928546"/>
              <a:ext cx="1424460" cy="1159069"/>
            </a:xfrm>
            <a:prstGeom prst="rect">
              <a:avLst/>
            </a:prstGeom>
            <a:noFill/>
          </p:spPr>
          <p:txBody>
            <a:bodyPr wrap="square" lIns="103203" tIns="51601" rIns="103203" bIns="51601" rtlCol="0">
              <a:spAutoFit/>
            </a:bodyPr>
            <a:lstStyle/>
            <a:p>
              <a:pPr algn="ctr" defTabSz="1031830">
                <a:defRPr/>
              </a:pPr>
              <a:r>
                <a:rPr lang="es-ES_tradnl" sz="1500" b="1" dirty="0">
                  <a:solidFill>
                    <a:prstClr val="white"/>
                  </a:solidFill>
                  <a:latin typeface="Century Gothic" charset="0"/>
                  <a:ea typeface="Century Gothic" charset="0"/>
                  <a:cs typeface="Century Gothic" charset="0"/>
                </a:rPr>
                <a:t>Consulta CTPD</a:t>
              </a:r>
            </a:p>
            <a:p>
              <a:pPr algn="ctr" defTabSz="1031830">
                <a:defRPr/>
              </a:pPr>
              <a:r>
                <a:rPr lang="es-ES_tradnl" sz="1500" b="1" dirty="0">
                  <a:solidFill>
                    <a:prstClr val="white"/>
                  </a:solidFill>
                  <a:latin typeface="Century Gothic" charset="0"/>
                  <a:ea typeface="Century Gothic" charset="0"/>
                  <a:cs typeface="Century Gothic" charset="0"/>
                </a:rPr>
                <a:t>30 </a:t>
              </a:r>
              <a:r>
                <a:rPr lang="es-ES_tradnl" sz="1500" b="1" dirty="0" smtClean="0">
                  <a:solidFill>
                    <a:prstClr val="white"/>
                  </a:solidFill>
                  <a:latin typeface="Century Gothic" charset="0"/>
                  <a:ea typeface="Century Gothic" charset="0"/>
                  <a:cs typeface="Century Gothic" charset="0"/>
                </a:rPr>
                <a:t>días hábiles </a:t>
              </a:r>
            </a:p>
            <a:p>
              <a:pPr algn="ctr" defTabSz="1031830">
                <a:defRPr/>
              </a:pPr>
              <a:endParaRPr lang="es-ES_tradnl" sz="1500" b="1" dirty="0">
                <a:solidFill>
                  <a:prstClr val="white"/>
                </a:solidFill>
                <a:latin typeface="Century Gothic" charset="0"/>
                <a:ea typeface="Century Gothic" charset="0"/>
                <a:cs typeface="Century Gothic" charset="0"/>
              </a:endParaRPr>
            </a:p>
            <a:p>
              <a:pPr algn="ctr" defTabSz="1031830">
                <a:defRPr/>
              </a:pPr>
              <a:r>
                <a:rPr lang="es-ES_tradnl" sz="1500" b="1" dirty="0" smtClean="0">
                  <a:solidFill>
                    <a:prstClr val="white"/>
                  </a:solidFill>
                  <a:latin typeface="Century Gothic" charset="0"/>
                  <a:ea typeface="Century Gothic" charset="0"/>
                  <a:cs typeface="Century Gothic" charset="0"/>
                </a:rPr>
                <a:t>14/06/19</a:t>
              </a:r>
              <a:endParaRPr lang="es-ES_tradnl" sz="1500" b="1" dirty="0">
                <a:solidFill>
                  <a:prstClr val="white"/>
                </a:solidFill>
                <a:latin typeface="Century Gothic" charset="0"/>
                <a:ea typeface="Century Gothic" charset="0"/>
                <a:cs typeface="Century Gothic" charset="0"/>
              </a:endParaRPr>
            </a:p>
          </p:txBody>
        </p:sp>
        <p:sp>
          <p:nvSpPr>
            <p:cNvPr id="38" name="TextBox 11"/>
            <p:cNvSpPr txBox="1"/>
            <p:nvPr/>
          </p:nvSpPr>
          <p:spPr>
            <a:xfrm>
              <a:off x="9177541" y="2928546"/>
              <a:ext cx="1424460" cy="1159069"/>
            </a:xfrm>
            <a:prstGeom prst="rect">
              <a:avLst/>
            </a:prstGeom>
            <a:noFill/>
          </p:spPr>
          <p:txBody>
            <a:bodyPr wrap="square" lIns="103203" tIns="51601" rIns="103203" bIns="51601" rtlCol="0">
              <a:spAutoFit/>
            </a:bodyPr>
            <a:lstStyle/>
            <a:p>
              <a:pPr algn="ctr" defTabSz="1031830">
                <a:defRPr/>
              </a:pPr>
              <a:r>
                <a:rPr lang="es-ES_tradnl" sz="1500" b="1" dirty="0">
                  <a:solidFill>
                    <a:prstClr val="white"/>
                  </a:solidFill>
                  <a:latin typeface="Century Gothic" charset="0"/>
                  <a:ea typeface="Century Gothic" charset="0"/>
                  <a:cs typeface="Century Gothic" charset="0"/>
                </a:rPr>
                <a:t>Radicación Concejo Distrital</a:t>
              </a:r>
            </a:p>
            <a:p>
              <a:pPr algn="ctr" defTabSz="1031830">
                <a:defRPr/>
              </a:pPr>
              <a:r>
                <a:rPr lang="es-ES_tradnl" sz="1500" b="1" dirty="0">
                  <a:solidFill>
                    <a:prstClr val="white"/>
                  </a:solidFill>
                  <a:latin typeface="Century Gothic" charset="0"/>
                  <a:ea typeface="Century Gothic" charset="0"/>
                  <a:cs typeface="Century Gothic" charset="0"/>
                </a:rPr>
                <a:t>90 </a:t>
              </a:r>
              <a:r>
                <a:rPr lang="es-ES_tradnl" sz="1500" b="1" dirty="0" smtClean="0">
                  <a:solidFill>
                    <a:prstClr val="white"/>
                  </a:solidFill>
                  <a:latin typeface="Century Gothic" charset="0"/>
                  <a:ea typeface="Century Gothic" charset="0"/>
                  <a:cs typeface="Century Gothic" charset="0"/>
                </a:rPr>
                <a:t>días</a:t>
              </a:r>
            </a:p>
            <a:p>
              <a:pPr algn="ctr" defTabSz="1031830">
                <a:defRPr/>
              </a:pPr>
              <a:r>
                <a:rPr lang="es-ES_tradnl" sz="1500" b="1" dirty="0" smtClean="0">
                  <a:solidFill>
                    <a:prstClr val="white"/>
                  </a:solidFill>
                  <a:latin typeface="Century Gothic" charset="0"/>
                  <a:ea typeface="Century Gothic" charset="0"/>
                  <a:cs typeface="Century Gothic" charset="0"/>
                </a:rPr>
                <a:t>Calendario</a:t>
              </a:r>
              <a:endParaRPr lang="es-ES_tradnl" sz="1500" b="1" dirty="0">
                <a:solidFill>
                  <a:prstClr val="white"/>
                </a:solidFill>
                <a:latin typeface="Century Gothic" charset="0"/>
                <a:ea typeface="Century Gothic" charset="0"/>
                <a:cs typeface="Century Gothic" charset="0"/>
              </a:endParaRPr>
            </a:p>
          </p:txBody>
        </p:sp>
        <p:cxnSp>
          <p:nvCxnSpPr>
            <p:cNvPr id="39" name="Conector recto de flecha 38"/>
            <p:cNvCxnSpPr/>
            <p:nvPr/>
          </p:nvCxnSpPr>
          <p:spPr>
            <a:xfrm>
              <a:off x="5864633" y="1521604"/>
              <a:ext cx="0" cy="10866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8"/>
            <p:cNvSpPr txBox="1"/>
            <p:nvPr/>
          </p:nvSpPr>
          <p:spPr>
            <a:xfrm>
              <a:off x="5082729" y="994731"/>
              <a:ext cx="1583235" cy="521220"/>
            </a:xfrm>
            <a:prstGeom prst="rect">
              <a:avLst/>
            </a:prstGeom>
            <a:noFill/>
          </p:spPr>
          <p:txBody>
            <a:bodyPr wrap="square" lIns="103203" tIns="51601" rIns="103203" bIns="51601" rtlCol="0">
              <a:spAutoFit/>
            </a:bodyPr>
            <a:lstStyle/>
            <a:p>
              <a:pPr algn="ctr" defTabSz="1031830">
                <a:defRPr/>
              </a:pPr>
              <a:r>
                <a:rPr lang="es-ES_tradnl" sz="1500" b="1" dirty="0">
                  <a:solidFill>
                    <a:prstClr val="white"/>
                  </a:solidFill>
                  <a:latin typeface="Century Gothic" charset="0"/>
                  <a:ea typeface="Century Gothic" charset="0"/>
                  <a:cs typeface="Century Gothic" charset="0"/>
                </a:rPr>
                <a:t>Consejo de Gobierno</a:t>
              </a:r>
            </a:p>
          </p:txBody>
        </p:sp>
      </p:grpSp>
      <p:sp>
        <p:nvSpPr>
          <p:cNvPr id="55" name="TextBox 15"/>
          <p:cNvSpPr txBox="1"/>
          <p:nvPr/>
        </p:nvSpPr>
        <p:spPr>
          <a:xfrm>
            <a:off x="368509" y="473926"/>
            <a:ext cx="5612958" cy="455957"/>
          </a:xfrm>
          <a:prstGeom prst="rect">
            <a:avLst/>
          </a:prstGeom>
          <a:noFill/>
        </p:spPr>
        <p:txBody>
          <a:bodyPr wrap="square" lIns="103167" tIns="51585" rIns="103167" bIns="51585" rtlCol="0">
            <a:spAutoFit/>
          </a:bodyPr>
          <a:lstStyle/>
          <a:p>
            <a:pPr>
              <a:defRPr/>
            </a:pPr>
            <a:r>
              <a:rPr lang="es-ES_tradnl" sz="2200" b="1" dirty="0">
                <a:solidFill>
                  <a:prstClr val="white"/>
                </a:solidFill>
                <a:latin typeface="Century Gothic" charset="0"/>
                <a:ea typeface="Century Gothic" charset="0"/>
                <a:cs typeface="Century Gothic" charset="0"/>
              </a:rPr>
              <a:t>CRONOGRAMA</a:t>
            </a:r>
          </a:p>
        </p:txBody>
      </p:sp>
      <p:cxnSp>
        <p:nvCxnSpPr>
          <p:cNvPr id="59" name="Straight Connector 23"/>
          <p:cNvCxnSpPr/>
          <p:nvPr/>
        </p:nvCxnSpPr>
        <p:spPr>
          <a:xfrm>
            <a:off x="7563893" y="2420492"/>
            <a:ext cx="4252419" cy="0"/>
          </a:xfrm>
          <a:prstGeom prst="line">
            <a:avLst/>
          </a:prstGeom>
          <a:ln w="34925">
            <a:solidFill>
              <a:srgbClr val="FFC81E"/>
            </a:solidFill>
          </a:ln>
        </p:spPr>
        <p:style>
          <a:lnRef idx="1">
            <a:schemeClr val="accent1"/>
          </a:lnRef>
          <a:fillRef idx="0">
            <a:schemeClr val="accent1"/>
          </a:fillRef>
          <a:effectRef idx="0">
            <a:schemeClr val="accent1"/>
          </a:effectRef>
          <a:fontRef idx="minor">
            <a:schemeClr val="tx1"/>
          </a:fontRef>
        </p:style>
      </p:cxnSp>
      <p:sp>
        <p:nvSpPr>
          <p:cNvPr id="60" name="Pentágono 59"/>
          <p:cNvSpPr/>
          <p:nvPr/>
        </p:nvSpPr>
        <p:spPr>
          <a:xfrm>
            <a:off x="10049813" y="5572388"/>
            <a:ext cx="1612775" cy="170585"/>
          </a:xfrm>
          <a:prstGeom prst="homePlate">
            <a:avLst/>
          </a:prstGeom>
          <a:solidFill>
            <a:srgbClr val="FFC81E"/>
          </a:solidFill>
          <a:ln>
            <a:solidFill>
              <a:srgbClr val="FFC8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830">
              <a:defRPr/>
            </a:pPr>
            <a:endParaRPr lang="es-ES">
              <a:solidFill>
                <a:prstClr val="white"/>
              </a:solidFill>
              <a:latin typeface="Century Gothic" charset="0"/>
              <a:ea typeface="Century Gothic" charset="0"/>
              <a:cs typeface="Century Gothic" charset="0"/>
            </a:endParaRPr>
          </a:p>
        </p:txBody>
      </p:sp>
      <p:cxnSp>
        <p:nvCxnSpPr>
          <p:cNvPr id="61" name="Conector recto de flecha 60"/>
          <p:cNvCxnSpPr/>
          <p:nvPr/>
        </p:nvCxnSpPr>
        <p:spPr>
          <a:xfrm>
            <a:off x="10748338" y="4293523"/>
            <a:ext cx="0" cy="7896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ángulo 37"/>
          <p:cNvSpPr/>
          <p:nvPr/>
        </p:nvSpPr>
        <p:spPr>
          <a:xfrm>
            <a:off x="12594373" y="-149140"/>
            <a:ext cx="832372" cy="1938964"/>
          </a:xfrm>
          <a:prstGeom prst="rect">
            <a:avLst/>
          </a:prstGeom>
          <a:noFill/>
        </p:spPr>
        <p:txBody>
          <a:bodyPr wrap="square" lIns="91410" tIns="45706" rIns="91410" bIns="45706">
            <a:spAutoFit/>
          </a:bodyPr>
          <a:lstStyle/>
          <a:p>
            <a:pPr algn="r"/>
            <a:r>
              <a:rPr lang="es-ES_tradnl" sz="12000" b="1" dirty="0" smtClean="0">
                <a:solidFill>
                  <a:prstClr val="white"/>
                </a:solidFill>
                <a:latin typeface="Century Gothic"/>
                <a:cs typeface="Century Gothic"/>
              </a:rPr>
              <a:t>1</a:t>
            </a:r>
            <a:endParaRPr lang="es-ES_tradnl" sz="12000" b="1" dirty="0">
              <a:solidFill>
                <a:prstClr val="white"/>
              </a:solidFill>
              <a:latin typeface="Century Gothic"/>
              <a:cs typeface="Century Gothic"/>
            </a:endParaRPr>
          </a:p>
        </p:txBody>
      </p:sp>
    </p:spTree>
    <p:extLst>
      <p:ext uri="{BB962C8B-B14F-4D97-AF65-F5344CB8AC3E}">
        <p14:creationId xmlns:p14="http://schemas.microsoft.com/office/powerpoint/2010/main" val="765901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8310" y="2"/>
            <a:ext cx="14438163" cy="8280400"/>
          </a:xfrm>
          <a:prstGeom prst="rect">
            <a:avLst/>
          </a:prstGeom>
        </p:spPr>
      </p:pic>
      <p:sp>
        <p:nvSpPr>
          <p:cNvPr id="7" name="TextBox 3"/>
          <p:cNvSpPr txBox="1"/>
          <p:nvPr/>
        </p:nvSpPr>
        <p:spPr>
          <a:xfrm>
            <a:off x="2349724" y="2722385"/>
            <a:ext cx="7938029" cy="2812611"/>
          </a:xfrm>
          <a:prstGeom prst="rect">
            <a:avLst/>
          </a:prstGeom>
          <a:noFill/>
          <a:effectLst>
            <a:outerShdw blurRad="50800" dist="38100" dir="18900000" algn="bl" rotWithShape="0">
              <a:prstClr val="black">
                <a:alpha val="86000"/>
              </a:prstClr>
            </a:outerShdw>
          </a:effectLst>
        </p:spPr>
        <p:txBody>
          <a:bodyPr wrap="square" lIns="103167" tIns="51585" rIns="103167" bIns="51585" rtlCol="0">
            <a:spAutoFit/>
          </a:bodyPr>
          <a:lstStyle/>
          <a:p>
            <a:pPr algn="ctr"/>
            <a:r>
              <a:rPr lang="es-ES_tradnl" sz="8800" b="1" dirty="0" smtClean="0">
                <a:solidFill>
                  <a:srgbClr val="FEDD69"/>
                </a:solidFill>
                <a:latin typeface="Century Gothic" charset="0"/>
                <a:ea typeface="Century Gothic" charset="0"/>
                <a:cs typeface="Century Gothic" charset="0"/>
              </a:rPr>
              <a:t>Clasificación del Suelo</a:t>
            </a:r>
            <a:endParaRPr lang="es-ES_tradnl" sz="8000" b="1" i="1" dirty="0">
              <a:solidFill>
                <a:srgbClr val="FEDD69"/>
              </a:solidFill>
              <a:latin typeface="Century Gothic" charset="0"/>
              <a:ea typeface="Century Gothic" charset="0"/>
              <a:cs typeface="Century Gothic" charset="0"/>
            </a:endParaRPr>
          </a:p>
        </p:txBody>
      </p:sp>
      <p:sp>
        <p:nvSpPr>
          <p:cNvPr id="8" name="Rectángulo 7"/>
          <p:cNvSpPr/>
          <p:nvPr/>
        </p:nvSpPr>
        <p:spPr>
          <a:xfrm>
            <a:off x="11141242" y="161179"/>
            <a:ext cx="2341999" cy="400103"/>
          </a:xfrm>
          <a:prstGeom prst="rect">
            <a:avLst/>
          </a:prstGeom>
          <a:solidFill>
            <a:srgbClr val="FEDD69"/>
          </a:solidFill>
        </p:spPr>
        <p:txBody>
          <a:bodyPr wrap="square" lIns="91436" tIns="45717" rIns="91436" bIns="45717">
            <a:spAutoFit/>
          </a:bodyPr>
          <a:lstStyle/>
          <a:p>
            <a:pPr algn="ctr">
              <a:defRPr/>
            </a:pPr>
            <a:r>
              <a:rPr lang="es-ES" altLang="es-ES" b="1" dirty="0" smtClean="0">
                <a:solidFill>
                  <a:prstClr val="black"/>
                </a:solidFill>
                <a:latin typeface="Century Gothic" charset="0"/>
                <a:ea typeface="Century Gothic" charset="0"/>
                <a:cs typeface="Century Gothic" charset="0"/>
              </a:rPr>
              <a:t>DT 05 LIBRO 1 DTS</a:t>
            </a:r>
            <a:endParaRPr lang="es-ES" altLang="es-ES" b="1" dirty="0">
              <a:solidFill>
                <a:prstClr val="black"/>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925565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sp>
        <p:nvSpPr>
          <p:cNvPr id="2" name="Rectángulo 1"/>
          <p:cNvSpPr/>
          <p:nvPr/>
        </p:nvSpPr>
        <p:spPr>
          <a:xfrm>
            <a:off x="3868822" y="-11857"/>
            <a:ext cx="7401690" cy="4142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7" name="Imagen 10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1181106" y="-1401493"/>
            <a:ext cx="4142876" cy="6922149"/>
          </a:xfrm>
          <a:prstGeom prst="rect">
            <a:avLst/>
          </a:prstGeom>
        </p:spPr>
      </p:pic>
      <p:graphicFrame>
        <p:nvGraphicFramePr>
          <p:cNvPr id="19" name="Gráfico 18"/>
          <p:cNvGraphicFramePr/>
          <p:nvPr>
            <p:extLst/>
          </p:nvPr>
        </p:nvGraphicFramePr>
        <p:xfrm>
          <a:off x="3868822" y="4691483"/>
          <a:ext cx="2694300" cy="22406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Tabla 40"/>
          <p:cNvGraphicFramePr>
            <a:graphicFrameLocks noGrp="1"/>
          </p:cNvGraphicFramePr>
          <p:nvPr>
            <p:extLst>
              <p:ext uri="{D42A27DB-BD31-4B8C-83A1-F6EECF244321}">
                <p14:modId xmlns:p14="http://schemas.microsoft.com/office/powerpoint/2010/main" val="633639522"/>
              </p:ext>
            </p:extLst>
          </p:nvPr>
        </p:nvGraphicFramePr>
        <p:xfrm>
          <a:off x="224288" y="4480276"/>
          <a:ext cx="8798941" cy="2870164"/>
        </p:xfrm>
        <a:graphic>
          <a:graphicData uri="http://schemas.openxmlformats.org/drawingml/2006/table">
            <a:tbl>
              <a:tblPr firstRow="1" bandRow="1">
                <a:tableStyleId>{2D5ABB26-0587-4C30-8999-92F81FD0307C}</a:tableStyleId>
              </a:tblPr>
              <a:tblGrid>
                <a:gridCol w="1242203">
                  <a:extLst>
                    <a:ext uri="{9D8B030D-6E8A-4147-A177-3AD203B41FA5}">
                      <a16:colId xmlns:a16="http://schemas.microsoft.com/office/drawing/2014/main" val="20000"/>
                    </a:ext>
                  </a:extLst>
                </a:gridCol>
                <a:gridCol w="1380226">
                  <a:extLst>
                    <a:ext uri="{9D8B030D-6E8A-4147-A177-3AD203B41FA5}">
                      <a16:colId xmlns:a16="http://schemas.microsoft.com/office/drawing/2014/main" val="20001"/>
                    </a:ext>
                  </a:extLst>
                </a:gridCol>
                <a:gridCol w="1460307">
                  <a:extLst>
                    <a:ext uri="{9D8B030D-6E8A-4147-A177-3AD203B41FA5}">
                      <a16:colId xmlns:a16="http://schemas.microsoft.com/office/drawing/2014/main" val="20002"/>
                    </a:ext>
                  </a:extLst>
                </a:gridCol>
                <a:gridCol w="1437654">
                  <a:extLst>
                    <a:ext uri="{9D8B030D-6E8A-4147-A177-3AD203B41FA5}">
                      <a16:colId xmlns:a16="http://schemas.microsoft.com/office/drawing/2014/main" val="20003"/>
                    </a:ext>
                  </a:extLst>
                </a:gridCol>
                <a:gridCol w="1893495">
                  <a:extLst>
                    <a:ext uri="{9D8B030D-6E8A-4147-A177-3AD203B41FA5}">
                      <a16:colId xmlns:a16="http://schemas.microsoft.com/office/drawing/2014/main" val="20004"/>
                    </a:ext>
                  </a:extLst>
                </a:gridCol>
                <a:gridCol w="1385056">
                  <a:extLst>
                    <a:ext uri="{9D8B030D-6E8A-4147-A177-3AD203B41FA5}">
                      <a16:colId xmlns:a16="http://schemas.microsoft.com/office/drawing/2014/main" val="20005"/>
                    </a:ext>
                  </a:extLst>
                </a:gridCol>
              </a:tblGrid>
              <a:tr h="332270">
                <a:tc rowSpan="2">
                  <a:txBody>
                    <a:bodyPr/>
                    <a:lstStyle/>
                    <a:p>
                      <a:pPr algn="ctr"/>
                      <a:endParaRPr lang="es-ES" sz="1700" dirty="0"/>
                    </a:p>
                    <a:p>
                      <a:pPr algn="ctr"/>
                      <a:r>
                        <a:rPr lang="es-ES" sz="1700" b="1" dirty="0">
                          <a:solidFill>
                            <a:schemeClr val="bg1"/>
                          </a:solidFill>
                          <a:latin typeface="Century Gothic" panose="020B0502020202020204" pitchFamily="34" charset="0"/>
                        </a:rPr>
                        <a:t>Clase de Suelo</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gridSpan="2">
                  <a:txBody>
                    <a:bodyPr/>
                    <a:lstStyle/>
                    <a:p>
                      <a:pPr algn="ctr"/>
                      <a:r>
                        <a:rPr lang="es-ES" sz="1700" b="1" dirty="0">
                          <a:solidFill>
                            <a:schemeClr val="bg1"/>
                          </a:solidFill>
                          <a:latin typeface="Century Gothic" panose="020B0502020202020204" pitchFamily="34" charset="0"/>
                        </a:rPr>
                        <a:t>Decreto</a:t>
                      </a:r>
                      <a:r>
                        <a:rPr lang="es-ES" sz="1700" b="1" baseline="0" dirty="0">
                          <a:solidFill>
                            <a:schemeClr val="bg1"/>
                          </a:solidFill>
                          <a:latin typeface="Century Gothic" panose="020B0502020202020204" pitchFamily="34" charset="0"/>
                        </a:rPr>
                        <a:t> 190/04</a:t>
                      </a:r>
                      <a:endParaRPr lang="es-ES" sz="1700" b="1" dirty="0">
                        <a:solidFill>
                          <a:schemeClr val="bg1"/>
                        </a:solidFill>
                        <a:latin typeface="Century Gothic" panose="020B0502020202020204" pitchFamily="34" charset="0"/>
                      </a:endParaRPr>
                    </a:p>
                  </a:txBody>
                  <a:tcPr marL="93895" marR="93895" marT="46948" marB="4694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pPr algn="ctr"/>
                      <a:endParaRPr lang="es-ES" sz="2400" dirty="0"/>
                    </a:p>
                  </a:txBody>
                  <a:tcPr marL="98977" marR="98977" marT="49489" marB="49489"/>
                </a:tc>
                <a:tc gridSpan="2">
                  <a:txBody>
                    <a:bodyPr/>
                    <a:lstStyle/>
                    <a:p>
                      <a:pPr marL="0" marR="0" indent="0" algn="ctr" defTabSz="945032" rtl="0" eaLnBrk="1" fontAlgn="auto" latinLnBrk="0" hangingPunct="1">
                        <a:lnSpc>
                          <a:spcPct val="100000"/>
                        </a:lnSpc>
                        <a:spcBef>
                          <a:spcPts val="0"/>
                        </a:spcBef>
                        <a:spcAft>
                          <a:spcPts val="0"/>
                        </a:spcAft>
                        <a:buClrTx/>
                        <a:buSzTx/>
                        <a:buFontTx/>
                        <a:buNone/>
                        <a:tabLst/>
                        <a:defRPr/>
                      </a:pPr>
                      <a:r>
                        <a:rPr lang="es-ES" sz="1700" b="1" dirty="0">
                          <a:solidFill>
                            <a:schemeClr val="bg1"/>
                          </a:solidFill>
                          <a:latin typeface="Century Gothic" panose="020B0502020202020204" pitchFamily="34" charset="0"/>
                        </a:rPr>
                        <a:t>Revisión General POT</a:t>
                      </a:r>
                    </a:p>
                  </a:txBody>
                  <a:tcPr marL="93895" marR="93895" marT="46948" marB="4694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pPr algn="ctr"/>
                      <a:endParaRPr lang="es-ES" sz="2400" dirty="0"/>
                    </a:p>
                  </a:txBody>
                  <a:tcPr marL="98977" marR="98977" marT="49489" marB="49489"/>
                </a:tc>
                <a:tc rowSpan="2">
                  <a:txBody>
                    <a:bodyPr/>
                    <a:lstStyle/>
                    <a:p>
                      <a:pPr marL="0" marR="0" indent="0" algn="ctr" defTabSz="945032" rtl="0" eaLnBrk="1" fontAlgn="auto" latinLnBrk="0" hangingPunct="1">
                        <a:lnSpc>
                          <a:spcPct val="100000"/>
                        </a:lnSpc>
                        <a:spcBef>
                          <a:spcPts val="0"/>
                        </a:spcBef>
                        <a:spcAft>
                          <a:spcPts val="0"/>
                        </a:spcAft>
                        <a:buClrTx/>
                        <a:buSzTx/>
                        <a:buFontTx/>
                        <a:buNone/>
                        <a:tabLst/>
                        <a:defRPr/>
                      </a:pPr>
                      <a:r>
                        <a:rPr lang="es-ES_tradnl" sz="1700" b="1" kern="1200" dirty="0" smtClean="0">
                          <a:solidFill>
                            <a:schemeClr val="tx1"/>
                          </a:solidFill>
                          <a:latin typeface="Century Gothic" panose="020B0502020202020204" pitchFamily="34" charset="0"/>
                          <a:ea typeface="+mn-ea"/>
                          <a:cs typeface="+mn-cs"/>
                        </a:rPr>
                        <a:t>Aumento</a:t>
                      </a:r>
                      <a:endParaRPr lang="es-ES_tradnl" sz="1700" b="1" kern="1200" dirty="0">
                        <a:solidFill>
                          <a:schemeClr val="tx1"/>
                        </a:solidFill>
                        <a:latin typeface="Century Gothic" panose="020B0502020202020204" pitchFamily="34" charset="0"/>
                        <a:ea typeface="+mn-ea"/>
                        <a:cs typeface="+mn-cs"/>
                      </a:endParaRPr>
                    </a:p>
                    <a:p>
                      <a:pPr marL="0" marR="0" indent="0" algn="ctr" defTabSz="945032" rtl="0" eaLnBrk="1" fontAlgn="auto" latinLnBrk="0" hangingPunct="1">
                        <a:lnSpc>
                          <a:spcPct val="100000"/>
                        </a:lnSpc>
                        <a:spcBef>
                          <a:spcPts val="0"/>
                        </a:spcBef>
                        <a:spcAft>
                          <a:spcPts val="0"/>
                        </a:spcAft>
                        <a:buClrTx/>
                        <a:buSzTx/>
                        <a:buFontTx/>
                        <a:buNone/>
                        <a:tabLst/>
                        <a:defRPr/>
                      </a:pPr>
                      <a:r>
                        <a:rPr lang="es-ES" sz="1600" dirty="0" smtClean="0">
                          <a:solidFill>
                            <a:schemeClr val="tx1"/>
                          </a:solidFill>
                          <a:latin typeface="Century Gothic" panose="020B0502020202020204" pitchFamily="34" charset="0"/>
                        </a:rPr>
                        <a:t>Suelo de Protección</a:t>
                      </a:r>
                      <a:r>
                        <a:rPr lang="es-ES" sz="1600" baseline="0" dirty="0" smtClean="0">
                          <a:solidFill>
                            <a:schemeClr val="tx1"/>
                          </a:solidFill>
                          <a:latin typeface="Century Gothic" panose="020B0502020202020204" pitchFamily="34" charset="0"/>
                        </a:rPr>
                        <a:t> (Ha)</a:t>
                      </a:r>
                      <a:endParaRPr lang="es-ES" sz="1600" dirty="0" smtClean="0">
                        <a:solidFill>
                          <a:schemeClr val="tx1"/>
                        </a:solidFill>
                        <a:latin typeface="Century Gothic" panose="020B0502020202020204" pitchFamily="34" charset="0"/>
                      </a:endParaRPr>
                    </a:p>
                    <a:p>
                      <a:pPr marL="0" marR="0" indent="0" algn="ctr" defTabSz="945032" rtl="0" eaLnBrk="1" fontAlgn="auto" latinLnBrk="0" hangingPunct="1">
                        <a:lnSpc>
                          <a:spcPct val="100000"/>
                        </a:lnSpc>
                        <a:spcBef>
                          <a:spcPts val="0"/>
                        </a:spcBef>
                        <a:spcAft>
                          <a:spcPts val="0"/>
                        </a:spcAft>
                        <a:buClrTx/>
                        <a:buSzTx/>
                        <a:buFontTx/>
                        <a:buNone/>
                        <a:tabLst/>
                        <a:defRPr/>
                      </a:pPr>
                      <a:endParaRPr lang="es-ES" sz="1600" dirty="0">
                        <a:solidFill>
                          <a:schemeClr val="tx1"/>
                        </a:solidFill>
                        <a:latin typeface="Century Gothic" panose="020B0502020202020204" pitchFamily="34" charset="0"/>
                      </a:endParaRPr>
                    </a:p>
                  </a:txBody>
                  <a:tcPr marL="93895" marR="93895" marT="46948" marB="4694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843715">
                <a:tc vMerge="1">
                  <a:txBody>
                    <a:bodyPr/>
                    <a:lstStyle/>
                    <a:p>
                      <a:pPr algn="ctr"/>
                      <a:endParaRPr lang="es-ES" sz="2400" dirty="0"/>
                    </a:p>
                  </a:txBody>
                  <a:tcPr marL="98977" marR="98977" marT="49489" marB="49489"/>
                </a:tc>
                <a:tc>
                  <a:txBody>
                    <a:bodyPr/>
                    <a:lstStyle/>
                    <a:p>
                      <a:pPr algn="ctr"/>
                      <a:r>
                        <a:rPr lang="es-ES" sz="1600" baseline="0" dirty="0">
                          <a:solidFill>
                            <a:schemeClr val="bg1"/>
                          </a:solidFill>
                          <a:latin typeface="Century Gothic" panose="020B0502020202020204" pitchFamily="34" charset="0"/>
                        </a:rPr>
                        <a:t>Número de </a:t>
                      </a:r>
                      <a:endParaRPr lang="es-ES" sz="1600" baseline="0" dirty="0" smtClean="0">
                        <a:solidFill>
                          <a:schemeClr val="bg1"/>
                        </a:solidFill>
                        <a:latin typeface="Century Gothic" panose="020B0502020202020204" pitchFamily="34" charset="0"/>
                      </a:endParaRPr>
                    </a:p>
                    <a:p>
                      <a:pPr algn="ctr"/>
                      <a:r>
                        <a:rPr lang="es-ES" sz="1600" baseline="0" dirty="0" smtClean="0">
                          <a:solidFill>
                            <a:schemeClr val="bg1"/>
                          </a:solidFill>
                          <a:latin typeface="Century Gothic" panose="020B0502020202020204" pitchFamily="34" charset="0"/>
                        </a:rPr>
                        <a:t>hectáreas</a:t>
                      </a:r>
                      <a:endParaRPr lang="es-ES" sz="1600" dirty="0">
                        <a:solidFill>
                          <a:schemeClr val="bg1"/>
                        </a:solidFill>
                        <a:latin typeface="Century Gothic" panose="020B0502020202020204" pitchFamily="34" charset="0"/>
                      </a:endParaRPr>
                    </a:p>
                  </a:txBody>
                  <a:tcPr marL="93895" marR="93895" marT="46948" marB="4694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s-ES" sz="1600" dirty="0">
                          <a:solidFill>
                            <a:schemeClr val="bg1"/>
                          </a:solidFill>
                          <a:latin typeface="Century Gothic" panose="020B0502020202020204" pitchFamily="34" charset="0"/>
                        </a:rPr>
                        <a:t>Suelo de Protección</a:t>
                      </a:r>
                      <a:r>
                        <a:rPr lang="es-ES" sz="1600" baseline="0" dirty="0">
                          <a:solidFill>
                            <a:schemeClr val="bg1"/>
                          </a:solidFill>
                          <a:latin typeface="Century Gothic" panose="020B0502020202020204" pitchFamily="34" charset="0"/>
                        </a:rPr>
                        <a:t> (Ha)</a:t>
                      </a:r>
                      <a:endParaRPr lang="es-ES" sz="1600" dirty="0">
                        <a:solidFill>
                          <a:schemeClr val="bg1"/>
                        </a:solidFill>
                        <a:latin typeface="Century Gothic" panose="020B0502020202020204" pitchFamily="34" charset="0"/>
                      </a:endParaRPr>
                    </a:p>
                  </a:txBody>
                  <a:tcPr marL="93895" marR="93895" marT="46948" marB="4694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s-ES" sz="1600" baseline="0" dirty="0">
                          <a:solidFill>
                            <a:schemeClr val="bg1"/>
                          </a:solidFill>
                          <a:latin typeface="Century Gothic" panose="020B0502020202020204" pitchFamily="34" charset="0"/>
                        </a:rPr>
                        <a:t>Número de hectáreas</a:t>
                      </a:r>
                      <a:endParaRPr lang="es-ES" sz="1600" dirty="0">
                        <a:solidFill>
                          <a:schemeClr val="bg1"/>
                        </a:solidFill>
                        <a:latin typeface="Century Gothic" panose="020B0502020202020204" pitchFamily="34" charset="0"/>
                      </a:endParaRPr>
                    </a:p>
                  </a:txBody>
                  <a:tcPr marL="93895" marR="93895" marT="46948" marB="4694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45032" rtl="0" eaLnBrk="1" fontAlgn="auto" latinLnBrk="0" hangingPunct="1">
                        <a:lnSpc>
                          <a:spcPct val="100000"/>
                        </a:lnSpc>
                        <a:spcBef>
                          <a:spcPts val="0"/>
                        </a:spcBef>
                        <a:spcAft>
                          <a:spcPts val="0"/>
                        </a:spcAft>
                        <a:buClrTx/>
                        <a:buSzTx/>
                        <a:buFontTx/>
                        <a:buNone/>
                        <a:tabLst/>
                        <a:defRPr/>
                      </a:pPr>
                      <a:r>
                        <a:rPr lang="es-ES" sz="1600" dirty="0">
                          <a:solidFill>
                            <a:schemeClr val="bg1"/>
                          </a:solidFill>
                          <a:latin typeface="Century Gothic" panose="020B0502020202020204" pitchFamily="34" charset="0"/>
                        </a:rPr>
                        <a:t>Suelo de Protección</a:t>
                      </a:r>
                      <a:r>
                        <a:rPr lang="es-ES" sz="1600" baseline="0" dirty="0">
                          <a:solidFill>
                            <a:schemeClr val="bg1"/>
                          </a:solidFill>
                          <a:latin typeface="Century Gothic" panose="020B0502020202020204" pitchFamily="34" charset="0"/>
                        </a:rPr>
                        <a:t> (Ha)</a:t>
                      </a:r>
                      <a:endParaRPr lang="es-ES" sz="1600" dirty="0">
                        <a:solidFill>
                          <a:schemeClr val="bg1"/>
                        </a:solidFill>
                        <a:latin typeface="Century Gothic" panose="020B0502020202020204" pitchFamily="34" charset="0"/>
                      </a:endParaRPr>
                    </a:p>
                  </a:txBody>
                  <a:tcPr marL="93895" marR="93895" marT="46948" marB="4694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pPr marL="0" marR="0" indent="0" algn="ctr" defTabSz="945032" rtl="0" eaLnBrk="1" fontAlgn="auto" latinLnBrk="0" hangingPunct="1">
                        <a:lnSpc>
                          <a:spcPct val="100000"/>
                        </a:lnSpc>
                        <a:spcBef>
                          <a:spcPts val="0"/>
                        </a:spcBef>
                        <a:spcAft>
                          <a:spcPts val="0"/>
                        </a:spcAft>
                        <a:buClrTx/>
                        <a:buSzTx/>
                        <a:buFontTx/>
                        <a:buNone/>
                        <a:tabLst/>
                        <a:defRPr/>
                      </a:pPr>
                      <a:endParaRPr lang="es-ES" sz="1800" dirty="0">
                        <a:solidFill>
                          <a:schemeClr val="tx1"/>
                        </a:solidFill>
                        <a:latin typeface="Century Gothic" panose="020B0502020202020204" pitchFamily="34" charset="0"/>
                      </a:endParaRPr>
                    </a:p>
                  </a:txBody>
                  <a:tcPr marL="103054" marR="103054" marT="51527" marB="5152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85457">
                <a:tc>
                  <a:txBody>
                    <a:bodyPr/>
                    <a:lstStyle/>
                    <a:p>
                      <a:pPr algn="l"/>
                      <a:r>
                        <a:rPr lang="es-ES" sz="1600" dirty="0">
                          <a:latin typeface="Century Gothic" panose="020B0502020202020204" pitchFamily="34" charset="0"/>
                        </a:rPr>
                        <a:t>Urbano</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EDD69"/>
                    </a:solidFill>
                  </a:tcPr>
                </a:tc>
                <a:tc>
                  <a:txBody>
                    <a:bodyPr/>
                    <a:lstStyle/>
                    <a:p>
                      <a:pPr algn="ctr"/>
                      <a:r>
                        <a:rPr lang="es-ES" sz="1600" b="1" dirty="0">
                          <a:latin typeface="Century Gothic" panose="020B0502020202020204" pitchFamily="34" charset="0"/>
                        </a:rPr>
                        <a:t>37.945,23</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EDD69"/>
                    </a:solidFill>
                  </a:tcPr>
                </a:tc>
                <a:tc>
                  <a:txBody>
                    <a:bodyPr/>
                    <a:lstStyle/>
                    <a:p>
                      <a:pPr algn="ctr"/>
                      <a:r>
                        <a:rPr lang="es-ES" sz="1600" b="1" dirty="0">
                          <a:latin typeface="Century Gothic" panose="020B0502020202020204" pitchFamily="34" charset="0"/>
                        </a:rPr>
                        <a:t>4.497,91</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EDD69"/>
                    </a:solidFill>
                  </a:tcPr>
                </a:tc>
                <a:tc>
                  <a:txBody>
                    <a:bodyPr/>
                    <a:lstStyle/>
                    <a:p>
                      <a:pPr algn="ctr"/>
                      <a:r>
                        <a:rPr lang="es-ES" sz="1600" b="1" dirty="0" smtClean="0">
                          <a:latin typeface="Century Gothic" panose="020B0502020202020204" pitchFamily="34" charset="0"/>
                        </a:rPr>
                        <a:t>38.839,11</a:t>
                      </a:r>
                      <a:endParaRPr lang="es-ES" sz="1600" b="1" dirty="0">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EDD69"/>
                    </a:solidFill>
                  </a:tcPr>
                </a:tc>
                <a:tc>
                  <a:txBody>
                    <a:bodyPr/>
                    <a:lstStyle/>
                    <a:p>
                      <a:pPr algn="ctr"/>
                      <a:r>
                        <a:rPr lang="es-ES" sz="1700" b="1" dirty="0" smtClean="0">
                          <a:latin typeface="Century Gothic" panose="020B0502020202020204" pitchFamily="34" charset="0"/>
                        </a:rPr>
                        <a:t>5.993,15</a:t>
                      </a:r>
                      <a:endParaRPr lang="es-ES" sz="1700" b="1" dirty="0">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EDD69"/>
                    </a:solidFill>
                  </a:tcPr>
                </a:tc>
                <a:tc>
                  <a:txBody>
                    <a:bodyPr/>
                    <a:lstStyle/>
                    <a:p>
                      <a:pPr algn="ctr"/>
                      <a:r>
                        <a:rPr lang="es-ES" sz="1700" b="1" dirty="0" smtClean="0">
                          <a:solidFill>
                            <a:schemeClr val="tx1"/>
                          </a:solidFill>
                          <a:latin typeface="Century Gothic" panose="020B0502020202020204" pitchFamily="34" charset="0"/>
                        </a:rPr>
                        <a:t>1.495,24</a:t>
                      </a:r>
                      <a:endParaRPr lang="es-ES" sz="1700" b="1" dirty="0">
                        <a:solidFill>
                          <a:schemeClr val="tx1"/>
                        </a:solidFill>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385457">
                <a:tc>
                  <a:txBody>
                    <a:bodyPr/>
                    <a:lstStyle/>
                    <a:p>
                      <a:pPr algn="l"/>
                      <a:r>
                        <a:rPr lang="es-ES" sz="1600" dirty="0">
                          <a:latin typeface="Century Gothic" panose="020B0502020202020204" pitchFamily="34" charset="0"/>
                        </a:rPr>
                        <a:t>Expansión</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s-ES" sz="1600" b="1" dirty="0">
                          <a:latin typeface="Century Gothic" panose="020B0502020202020204" pitchFamily="34" charset="0"/>
                        </a:rPr>
                        <a:t>2.973,93</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s-ES" sz="1600" b="1" dirty="0">
                          <a:latin typeface="Century Gothic" panose="020B0502020202020204" pitchFamily="34" charset="0"/>
                        </a:rPr>
                        <a:t>1.186,44</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s-ES" sz="1600" b="1" dirty="0" smtClean="0">
                          <a:latin typeface="Century Gothic" panose="020B0502020202020204" pitchFamily="34" charset="0"/>
                        </a:rPr>
                        <a:t>5.814,80</a:t>
                      </a:r>
                      <a:endParaRPr lang="es-ES" sz="1600" b="1" dirty="0">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s-ES" sz="1700" b="1" dirty="0" smtClean="0">
                          <a:latin typeface="Century Gothic" panose="020B0502020202020204" pitchFamily="34" charset="0"/>
                        </a:rPr>
                        <a:t>2.506,02</a:t>
                      </a:r>
                      <a:endParaRPr lang="es-ES" sz="1700" b="1" dirty="0">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s-ES" sz="1700" b="1" dirty="0" smtClean="0">
                          <a:solidFill>
                            <a:schemeClr val="tx1"/>
                          </a:solidFill>
                          <a:latin typeface="Century Gothic" panose="020B0502020202020204" pitchFamily="34" charset="0"/>
                        </a:rPr>
                        <a:t>1.319,58</a:t>
                      </a:r>
                      <a:endParaRPr lang="es-ES" sz="1700" b="1" dirty="0">
                        <a:solidFill>
                          <a:schemeClr val="tx1"/>
                        </a:solidFill>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85457">
                <a:tc>
                  <a:txBody>
                    <a:bodyPr/>
                    <a:lstStyle/>
                    <a:p>
                      <a:pPr algn="l"/>
                      <a:r>
                        <a:rPr lang="es-ES" sz="1600" dirty="0">
                          <a:latin typeface="Century Gothic" panose="020B0502020202020204" pitchFamily="34" charset="0"/>
                        </a:rPr>
                        <a:t>Rural</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E956B"/>
                    </a:solidFill>
                  </a:tcPr>
                </a:tc>
                <a:tc>
                  <a:txBody>
                    <a:bodyPr/>
                    <a:lstStyle/>
                    <a:p>
                      <a:pPr algn="ctr"/>
                      <a:r>
                        <a:rPr lang="es-ES" sz="1600" b="1" dirty="0">
                          <a:latin typeface="Century Gothic" panose="020B0502020202020204" pitchFamily="34" charset="0"/>
                        </a:rPr>
                        <a:t>122.716,72</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E956B"/>
                    </a:solidFill>
                  </a:tcPr>
                </a:tc>
                <a:tc>
                  <a:txBody>
                    <a:bodyPr/>
                    <a:lstStyle/>
                    <a:p>
                      <a:pPr algn="ctr"/>
                      <a:r>
                        <a:rPr lang="es-ES" sz="1600" b="1" dirty="0">
                          <a:latin typeface="Century Gothic" panose="020B0502020202020204" pitchFamily="34" charset="0"/>
                        </a:rPr>
                        <a:t>91.415,07</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E956B"/>
                    </a:solidFill>
                  </a:tcPr>
                </a:tc>
                <a:tc>
                  <a:txBody>
                    <a:bodyPr/>
                    <a:lstStyle/>
                    <a:p>
                      <a:pPr algn="ctr"/>
                      <a:r>
                        <a:rPr lang="es-ES" sz="1700" b="1" dirty="0" smtClean="0">
                          <a:latin typeface="Century Gothic" panose="020B0502020202020204" pitchFamily="34" charset="0"/>
                        </a:rPr>
                        <a:t>118.954,97</a:t>
                      </a:r>
                      <a:endParaRPr lang="es-ES" sz="1700" b="1" dirty="0">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E956B"/>
                    </a:solidFill>
                  </a:tcPr>
                </a:tc>
                <a:tc>
                  <a:txBody>
                    <a:bodyPr/>
                    <a:lstStyle/>
                    <a:p>
                      <a:pPr algn="ctr"/>
                      <a:r>
                        <a:rPr lang="es-ES" sz="1700" b="1" dirty="0" smtClean="0">
                          <a:latin typeface="Century Gothic" panose="020B0502020202020204" pitchFamily="34" charset="0"/>
                        </a:rPr>
                        <a:t>118.567,07</a:t>
                      </a:r>
                      <a:endParaRPr lang="es-ES" sz="1700" b="1" dirty="0">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E956B"/>
                    </a:solidFill>
                  </a:tcPr>
                </a:tc>
                <a:tc>
                  <a:txBody>
                    <a:bodyPr/>
                    <a:lstStyle/>
                    <a:p>
                      <a:pPr algn="ctr"/>
                      <a:r>
                        <a:rPr lang="es-ES" sz="1700" b="1" dirty="0" smtClean="0">
                          <a:solidFill>
                            <a:schemeClr val="tx1"/>
                          </a:solidFill>
                          <a:latin typeface="Century Gothic" panose="020B0502020202020204" pitchFamily="34" charset="0"/>
                        </a:rPr>
                        <a:t>27.152</a:t>
                      </a:r>
                      <a:endParaRPr lang="es-ES" sz="1700" b="1" dirty="0">
                        <a:solidFill>
                          <a:schemeClr val="tx1"/>
                        </a:solidFill>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85457">
                <a:tc>
                  <a:txBody>
                    <a:bodyPr/>
                    <a:lstStyle/>
                    <a:p>
                      <a:pPr algn="l"/>
                      <a:r>
                        <a:rPr lang="es-ES" sz="1700" dirty="0">
                          <a:latin typeface="Century Gothic" panose="020B0502020202020204" pitchFamily="34" charset="0"/>
                        </a:rPr>
                        <a:t>Total</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s-ES" sz="1700" b="1" dirty="0">
                          <a:latin typeface="Century Gothic" panose="020B0502020202020204" pitchFamily="34" charset="0"/>
                        </a:rPr>
                        <a:t>163.635,88</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s-ES" sz="1700" b="1" dirty="0">
                          <a:latin typeface="Century Gothic" panose="020B0502020202020204" pitchFamily="34" charset="0"/>
                        </a:rPr>
                        <a:t>97.099,42</a:t>
                      </a:r>
                    </a:p>
                  </a:txBody>
                  <a:tcPr marL="93895" marR="93895" marT="46948" marB="4694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s-ES" sz="1700" b="1" dirty="0" smtClean="0">
                          <a:latin typeface="Century Gothic" panose="020B0502020202020204" pitchFamily="34" charset="0"/>
                        </a:rPr>
                        <a:t>163.608,88</a:t>
                      </a:r>
                      <a:endParaRPr lang="es-ES" sz="1700" b="1" dirty="0">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s-ES" sz="1700" b="1" dirty="0" smtClean="0">
                          <a:solidFill>
                            <a:schemeClr val="tx1"/>
                          </a:solidFill>
                          <a:latin typeface="Century Gothic" panose="020B0502020202020204" pitchFamily="34" charset="0"/>
                        </a:rPr>
                        <a:t>127.166,25</a:t>
                      </a:r>
                      <a:endParaRPr lang="es-ES" sz="1700" b="1" dirty="0">
                        <a:solidFill>
                          <a:schemeClr val="tx1"/>
                        </a:solidFill>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s-ES" sz="1700" b="1" dirty="0" smtClean="0">
                          <a:solidFill>
                            <a:schemeClr val="tx1"/>
                          </a:solidFill>
                          <a:latin typeface="Century Gothic" panose="020B0502020202020204" pitchFamily="34" charset="0"/>
                        </a:rPr>
                        <a:t>29.966,82</a:t>
                      </a:r>
                      <a:endParaRPr lang="es-ES" sz="1700" b="1" dirty="0">
                        <a:solidFill>
                          <a:schemeClr val="tx1"/>
                        </a:solidFill>
                        <a:latin typeface="Century Gothic" panose="020B0502020202020204" pitchFamily="34" charset="0"/>
                      </a:endParaRPr>
                    </a:p>
                  </a:txBody>
                  <a:tcPr marL="71179" marR="71179" marT="35589" marB="3558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bl>
          </a:graphicData>
        </a:graphic>
      </p:graphicFrame>
      <p:sp>
        <p:nvSpPr>
          <p:cNvPr id="10" name="Rectángulo 9"/>
          <p:cNvSpPr/>
          <p:nvPr/>
        </p:nvSpPr>
        <p:spPr>
          <a:xfrm>
            <a:off x="11561275" y="161179"/>
            <a:ext cx="1921966" cy="323159"/>
          </a:xfrm>
          <a:prstGeom prst="rect">
            <a:avLst/>
          </a:prstGeom>
          <a:solidFill>
            <a:srgbClr val="FEDD69"/>
          </a:solidFill>
        </p:spPr>
        <p:txBody>
          <a:bodyPr wrap="square" lIns="91436" tIns="45717" rIns="91436" bIns="45717">
            <a:spAutoFit/>
          </a:bodyPr>
          <a:lstStyle/>
          <a:p>
            <a:pPr algn="ctr">
              <a:defRPr/>
            </a:pPr>
            <a:r>
              <a:rPr lang="es-ES" altLang="es-ES" sz="1500" b="1" dirty="0">
                <a:solidFill>
                  <a:prstClr val="black"/>
                </a:solidFill>
                <a:latin typeface="Century Gothic" charset="0"/>
                <a:ea typeface="Century Gothic" charset="0"/>
                <a:cs typeface="Century Gothic" charset="0"/>
              </a:rPr>
              <a:t>(Artículo </a:t>
            </a:r>
            <a:r>
              <a:rPr lang="es-ES" altLang="es-ES" sz="1500" b="1" dirty="0" smtClean="0">
                <a:solidFill>
                  <a:prstClr val="black"/>
                </a:solidFill>
                <a:latin typeface="Century Gothic" charset="0"/>
                <a:ea typeface="Century Gothic" charset="0"/>
                <a:cs typeface="Century Gothic" charset="0"/>
              </a:rPr>
              <a:t>28 y 29)</a:t>
            </a:r>
            <a:endParaRPr lang="es-ES" altLang="es-ES" sz="1500" b="1" dirty="0">
              <a:solidFill>
                <a:prstClr val="black"/>
              </a:solidFill>
              <a:latin typeface="Century Gothic" charset="0"/>
              <a:ea typeface="Century Gothic" charset="0"/>
              <a:cs typeface="Century Gothic" charset="0"/>
            </a:endParaRPr>
          </a:p>
        </p:txBody>
      </p:sp>
      <p:pic>
        <p:nvPicPr>
          <p:cNvPr id="3" name="Imagen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57341" y="-11857"/>
            <a:ext cx="6921081" cy="4142877"/>
          </a:xfrm>
          <a:prstGeom prst="rect">
            <a:avLst/>
          </a:prstGeom>
        </p:spPr>
      </p:pic>
      <p:sp>
        <p:nvSpPr>
          <p:cNvPr id="7" name="Rectángulo 6"/>
          <p:cNvSpPr/>
          <p:nvPr/>
        </p:nvSpPr>
        <p:spPr>
          <a:xfrm>
            <a:off x="11561275" y="161179"/>
            <a:ext cx="1921966" cy="323159"/>
          </a:xfrm>
          <a:prstGeom prst="rect">
            <a:avLst/>
          </a:prstGeom>
          <a:solidFill>
            <a:srgbClr val="FEDD69"/>
          </a:solidFill>
        </p:spPr>
        <p:txBody>
          <a:bodyPr wrap="square" lIns="91436" tIns="45717" rIns="91436" bIns="45717">
            <a:spAutoFit/>
          </a:bodyPr>
          <a:lstStyle/>
          <a:p>
            <a:pPr algn="ctr">
              <a:defRPr/>
            </a:pPr>
            <a:r>
              <a:rPr lang="es-ES" altLang="es-ES" sz="1500" b="1" dirty="0">
                <a:solidFill>
                  <a:prstClr val="black"/>
                </a:solidFill>
                <a:latin typeface="Century Gothic" charset="0"/>
                <a:ea typeface="Century Gothic" charset="0"/>
                <a:cs typeface="Century Gothic" charset="0"/>
              </a:rPr>
              <a:t>(Artículo </a:t>
            </a:r>
            <a:r>
              <a:rPr lang="es-ES" altLang="es-ES" sz="1500" b="1" dirty="0" smtClean="0">
                <a:solidFill>
                  <a:prstClr val="black"/>
                </a:solidFill>
                <a:latin typeface="Century Gothic" charset="0"/>
                <a:ea typeface="Century Gothic" charset="0"/>
                <a:cs typeface="Century Gothic" charset="0"/>
              </a:rPr>
              <a:t>28 y 29)</a:t>
            </a:r>
            <a:endParaRPr lang="es-ES" altLang="es-ES" sz="1500" b="1" dirty="0">
              <a:solidFill>
                <a:prstClr val="black"/>
              </a:solidFill>
              <a:latin typeface="Century Gothic" charset="0"/>
              <a:ea typeface="Century Gothic" charset="0"/>
              <a:cs typeface="Century Gothic" charset="0"/>
            </a:endParaRPr>
          </a:p>
        </p:txBody>
      </p:sp>
      <p:sp>
        <p:nvSpPr>
          <p:cNvPr id="8" name="Rectángulo 7"/>
          <p:cNvSpPr/>
          <p:nvPr/>
        </p:nvSpPr>
        <p:spPr>
          <a:xfrm>
            <a:off x="9551319" y="5068973"/>
            <a:ext cx="3709359" cy="1692771"/>
          </a:xfrm>
          <a:prstGeom prst="rect">
            <a:avLst/>
          </a:prstGeom>
        </p:spPr>
        <p:txBody>
          <a:bodyPr wrap="square">
            <a:spAutoFit/>
          </a:bodyPr>
          <a:lstStyle/>
          <a:p>
            <a:pPr lvl="0">
              <a:spcBef>
                <a:spcPts val="300"/>
              </a:spcBef>
              <a:spcAft>
                <a:spcPts val="300"/>
              </a:spcAft>
              <a:buClr>
                <a:schemeClr val="bg1"/>
              </a:buClr>
            </a:pPr>
            <a:r>
              <a:rPr lang="es-ES_tradnl" sz="3200" b="1" dirty="0" smtClean="0">
                <a:solidFill>
                  <a:srgbClr val="FFC000"/>
                </a:solidFill>
                <a:latin typeface="Century Gothic" charset="0"/>
                <a:ea typeface="Century Gothic" charset="0"/>
                <a:cs typeface="Century Gothic" charset="0"/>
              </a:rPr>
              <a:t>127.166,25</a:t>
            </a:r>
            <a:r>
              <a:rPr lang="es-ES_tradnl" sz="2400" b="1" dirty="0" smtClean="0">
                <a:solidFill>
                  <a:srgbClr val="FFC000"/>
                </a:solidFill>
                <a:latin typeface="Century Gothic" charset="0"/>
                <a:ea typeface="Century Gothic" charset="0"/>
                <a:cs typeface="Century Gothic" charset="0"/>
              </a:rPr>
              <a:t> </a:t>
            </a:r>
            <a:r>
              <a:rPr lang="es-ES_tradnl" sz="3200" b="1" dirty="0" smtClean="0">
                <a:solidFill>
                  <a:srgbClr val="FFC000"/>
                </a:solidFill>
                <a:latin typeface="Century Gothic" charset="0"/>
                <a:ea typeface="Century Gothic" charset="0"/>
                <a:cs typeface="Century Gothic" charset="0"/>
              </a:rPr>
              <a:t>Ha</a:t>
            </a:r>
            <a:r>
              <a:rPr lang="es-ES_tradnl" sz="2400" b="1" dirty="0" smtClean="0">
                <a:solidFill>
                  <a:srgbClr val="FFC000"/>
                </a:solidFill>
                <a:latin typeface="Century Gothic" charset="0"/>
                <a:ea typeface="Century Gothic" charset="0"/>
                <a:cs typeface="Century Gothic" charset="0"/>
              </a:rPr>
              <a:t> </a:t>
            </a:r>
            <a:r>
              <a:rPr lang="es-ES_tradnl" sz="2400" dirty="0">
                <a:solidFill>
                  <a:schemeClr val="bg1"/>
                </a:solidFill>
                <a:latin typeface="Century Gothic" charset="0"/>
                <a:ea typeface="Century Gothic" charset="0"/>
                <a:cs typeface="Century Gothic" charset="0"/>
              </a:rPr>
              <a:t>de </a:t>
            </a:r>
            <a:r>
              <a:rPr lang="es-ES_tradnl" sz="2400" b="1" dirty="0">
                <a:solidFill>
                  <a:srgbClr val="FFC000"/>
                </a:solidFill>
                <a:latin typeface="Century Gothic" charset="0"/>
                <a:ea typeface="Century Gothic" charset="0"/>
                <a:cs typeface="Century Gothic" charset="0"/>
              </a:rPr>
              <a:t>Suelo de Protección </a:t>
            </a:r>
            <a:r>
              <a:rPr lang="es-ES_tradnl" sz="2400" dirty="0">
                <a:solidFill>
                  <a:schemeClr val="bg1"/>
                </a:solidFill>
                <a:latin typeface="Century Gothic" charset="0"/>
                <a:ea typeface="Century Gothic" charset="0"/>
                <a:cs typeface="Century Gothic" charset="0"/>
              </a:rPr>
              <a:t>en el Distrito </a:t>
            </a:r>
            <a:r>
              <a:rPr lang="es-ES_tradnl" sz="2400" smtClean="0">
                <a:solidFill>
                  <a:schemeClr val="bg1"/>
                </a:solidFill>
                <a:latin typeface="Century Gothic" charset="0"/>
                <a:ea typeface="Century Gothic" charset="0"/>
                <a:cs typeface="Century Gothic" charset="0"/>
              </a:rPr>
              <a:t>Capital equivalentes </a:t>
            </a:r>
            <a:r>
              <a:rPr lang="es-ES_tradnl" sz="2400" dirty="0">
                <a:solidFill>
                  <a:schemeClr val="bg1"/>
                </a:solidFill>
                <a:latin typeface="Century Gothic" charset="0"/>
                <a:ea typeface="Century Gothic" charset="0"/>
                <a:cs typeface="Century Gothic" charset="0"/>
              </a:rPr>
              <a:t>a 77,71%.</a:t>
            </a:r>
          </a:p>
        </p:txBody>
      </p:sp>
    </p:spTree>
    <p:extLst>
      <p:ext uri="{BB962C8B-B14F-4D97-AF65-F5344CB8AC3E}">
        <p14:creationId xmlns:p14="http://schemas.microsoft.com/office/powerpoint/2010/main" val="739392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l="2928" t="16336" r="12801" b="7085"/>
          <a:stretch/>
        </p:blipFill>
        <p:spPr>
          <a:xfrm>
            <a:off x="0" y="589547"/>
            <a:ext cx="13679488" cy="6988975"/>
          </a:xfrm>
          <a:prstGeom prst="rect">
            <a:avLst/>
          </a:prstGeom>
        </p:spPr>
      </p:pic>
      <p:sp>
        <p:nvSpPr>
          <p:cNvPr id="3" name="Rectángulo 2"/>
          <p:cNvSpPr/>
          <p:nvPr/>
        </p:nvSpPr>
        <p:spPr>
          <a:xfrm>
            <a:off x="8818730" y="0"/>
            <a:ext cx="4981074" cy="1569660"/>
          </a:xfrm>
          <a:prstGeom prst="rect">
            <a:avLst/>
          </a:prstGeom>
          <a:solidFill>
            <a:schemeClr val="bg2"/>
          </a:solidFill>
        </p:spPr>
        <p:txBody>
          <a:bodyPr wrap="square">
            <a:spAutoFit/>
          </a:bodyPr>
          <a:lstStyle/>
          <a:p>
            <a:pPr marL="342900" indent="-342900">
              <a:buFont typeface="Arial" charset="0"/>
              <a:buChar char="•"/>
            </a:pPr>
            <a:r>
              <a:rPr lang="es-ES_tradnl" sz="2400" dirty="0">
                <a:latin typeface="Century Gothic" charset="0"/>
                <a:ea typeface="Century Gothic" charset="0"/>
                <a:cs typeface="Century Gothic" charset="0"/>
              </a:rPr>
              <a:t>Se </a:t>
            </a:r>
            <a:r>
              <a:rPr lang="es-ES_tradnl" sz="2400" b="1" dirty="0" smtClean="0">
                <a:latin typeface="Century Gothic" charset="0"/>
                <a:ea typeface="Century Gothic" charset="0"/>
                <a:cs typeface="Century Gothic" charset="0"/>
              </a:rPr>
              <a:t>establecieron </a:t>
            </a:r>
            <a:r>
              <a:rPr lang="es-ES_tradnl" sz="2400" b="1" dirty="0">
                <a:latin typeface="Century Gothic" charset="0"/>
                <a:ea typeface="Century Gothic" charset="0"/>
                <a:cs typeface="Century Gothic" charset="0"/>
              </a:rPr>
              <a:t>criterios de clasificación de los suelos </a:t>
            </a:r>
            <a:r>
              <a:rPr lang="es-ES_tradnl" sz="2400" dirty="0">
                <a:latin typeface="Century Gothic" charset="0"/>
                <a:ea typeface="Century Gothic" charset="0"/>
                <a:cs typeface="Century Gothic" charset="0"/>
              </a:rPr>
              <a:t>partiendo de la habilitación de suelos de </a:t>
            </a:r>
            <a:r>
              <a:rPr lang="es-ES_tradnl" sz="2400" dirty="0" smtClean="0">
                <a:latin typeface="Century Gothic" charset="0"/>
                <a:ea typeface="Century Gothic" charset="0"/>
                <a:cs typeface="Century Gothic" charset="0"/>
              </a:rPr>
              <a:t>expansión</a:t>
            </a:r>
            <a:endParaRPr lang="es-ES_tradnl" sz="2400" dirty="0">
              <a:latin typeface="Century Gothic" charset="0"/>
              <a:ea typeface="Century Gothic" charset="0"/>
              <a:cs typeface="Century Gothic" charset="0"/>
            </a:endParaRPr>
          </a:p>
        </p:txBody>
      </p:sp>
      <p:sp>
        <p:nvSpPr>
          <p:cNvPr id="4" name="Rectángulo 3"/>
          <p:cNvSpPr/>
          <p:nvPr/>
        </p:nvSpPr>
        <p:spPr>
          <a:xfrm>
            <a:off x="8818730" y="6378193"/>
            <a:ext cx="4860758" cy="1200329"/>
          </a:xfrm>
          <a:prstGeom prst="rect">
            <a:avLst/>
          </a:prstGeom>
          <a:solidFill>
            <a:schemeClr val="bg2"/>
          </a:solidFill>
        </p:spPr>
        <p:txBody>
          <a:bodyPr wrap="square">
            <a:spAutoFit/>
          </a:bodyPr>
          <a:lstStyle/>
          <a:p>
            <a:pPr marL="342900" indent="-342900">
              <a:buFont typeface="Arial" charset="0"/>
              <a:buChar char="•"/>
            </a:pPr>
            <a:r>
              <a:rPr lang="es-ES_tradnl" sz="2400" b="1" dirty="0">
                <a:latin typeface="Century Gothic" charset="0"/>
                <a:ea typeface="Century Gothic" charset="0"/>
                <a:cs typeface="Century Gothic" charset="0"/>
              </a:rPr>
              <a:t>Delimitación de áreas susceptibles de legalización en el suelo </a:t>
            </a:r>
            <a:r>
              <a:rPr lang="es-ES_tradnl" sz="2400" b="1" dirty="0" smtClean="0">
                <a:latin typeface="Century Gothic" charset="0"/>
                <a:ea typeface="Century Gothic" charset="0"/>
                <a:cs typeface="Century Gothic" charset="0"/>
              </a:rPr>
              <a:t>rural</a:t>
            </a:r>
            <a:endParaRPr lang="es-ES_tradnl" sz="2400" dirty="0">
              <a:latin typeface="Century Gothic" charset="0"/>
              <a:ea typeface="Century Gothic" charset="0"/>
              <a:cs typeface="Century Gothic" charset="0"/>
            </a:endParaRPr>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034880"/>
            <a:ext cx="4818176" cy="1530096"/>
          </a:xfrm>
          <a:prstGeom prst="rect">
            <a:avLst/>
          </a:prstGeom>
        </p:spPr>
      </p:pic>
    </p:spTree>
    <p:extLst>
      <p:ext uri="{BB962C8B-B14F-4D97-AF65-F5344CB8AC3E}">
        <p14:creationId xmlns:p14="http://schemas.microsoft.com/office/powerpoint/2010/main" val="5436786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3722721" cy="8280400"/>
          </a:xfrm>
          <a:prstGeom prst="rect">
            <a:avLst/>
          </a:prstGeom>
        </p:spPr>
      </p:pic>
      <p:sp>
        <p:nvSpPr>
          <p:cNvPr id="2" name="Rectángulo 1"/>
          <p:cNvSpPr/>
          <p:nvPr/>
        </p:nvSpPr>
        <p:spPr>
          <a:xfrm>
            <a:off x="889641" y="848504"/>
            <a:ext cx="11934000" cy="830997"/>
          </a:xfrm>
          <a:prstGeom prst="rect">
            <a:avLst/>
          </a:prstGeom>
          <a:solidFill>
            <a:schemeClr val="bg2"/>
          </a:solidFill>
        </p:spPr>
        <p:txBody>
          <a:bodyPr wrap="square">
            <a:spAutoFit/>
          </a:bodyPr>
          <a:lstStyle/>
          <a:p>
            <a:pPr marL="342900" indent="-342900" algn="just">
              <a:spcBef>
                <a:spcPts val="300"/>
              </a:spcBef>
              <a:spcAft>
                <a:spcPts val="300"/>
              </a:spcAft>
              <a:buClr>
                <a:schemeClr val="tx1"/>
              </a:buClr>
              <a:buFont typeface="Arial" charset="0"/>
              <a:buChar char="•"/>
            </a:pPr>
            <a:r>
              <a:rPr lang="es-ES_tradnl" sz="2400" b="1" dirty="0">
                <a:latin typeface="Century Gothic" charset="0"/>
                <a:ea typeface="Century Gothic" charset="0"/>
                <a:cs typeface="Century Gothic" charset="0"/>
              </a:rPr>
              <a:t>Continuación del Parque Hídrico </a:t>
            </a:r>
            <a:r>
              <a:rPr lang="es-ES_tradnl" sz="2400" dirty="0">
                <a:latin typeface="Century Gothic" charset="0"/>
                <a:ea typeface="Century Gothic" charset="0"/>
                <a:cs typeface="Century Gothic" charset="0"/>
              </a:rPr>
              <a:t>del Río Bogotá del Humedal la Conejera hacia el norte y generación de lineamientos claros de diseño</a:t>
            </a:r>
          </a:p>
        </p:txBody>
      </p:sp>
      <p:sp>
        <p:nvSpPr>
          <p:cNvPr id="3" name="Rectángulo 2"/>
          <p:cNvSpPr/>
          <p:nvPr/>
        </p:nvSpPr>
        <p:spPr>
          <a:xfrm>
            <a:off x="889641" y="224197"/>
            <a:ext cx="11933999" cy="461665"/>
          </a:xfrm>
          <a:prstGeom prst="rect">
            <a:avLst/>
          </a:prstGeom>
          <a:solidFill>
            <a:schemeClr val="bg2"/>
          </a:solidFill>
        </p:spPr>
        <p:txBody>
          <a:bodyPr wrap="square">
            <a:spAutoFit/>
          </a:bodyPr>
          <a:lstStyle/>
          <a:p>
            <a:pPr marL="342900" indent="-342900" algn="just">
              <a:spcBef>
                <a:spcPts val="300"/>
              </a:spcBef>
              <a:spcAft>
                <a:spcPts val="300"/>
              </a:spcAft>
              <a:buClr>
                <a:schemeClr val="tx1"/>
              </a:buClr>
              <a:buFont typeface="Arial" charset="0"/>
              <a:buChar char="•"/>
            </a:pPr>
            <a:r>
              <a:rPr lang="es-ES_tradnl" sz="2400" dirty="0">
                <a:latin typeface="Century Gothic" charset="0"/>
                <a:ea typeface="Century Gothic" charset="0"/>
                <a:cs typeface="Century Gothic" charset="0"/>
              </a:rPr>
              <a:t>Declaración del </a:t>
            </a:r>
            <a:r>
              <a:rPr lang="es-ES_tradnl" sz="2400" b="1" dirty="0">
                <a:latin typeface="Century Gothic" charset="0"/>
                <a:ea typeface="Century Gothic" charset="0"/>
                <a:cs typeface="Century Gothic" charset="0"/>
              </a:rPr>
              <a:t>Conjunto de Humedales del Río en el Borde Norte </a:t>
            </a:r>
          </a:p>
        </p:txBody>
      </p:sp>
    </p:spTree>
    <p:extLst>
      <p:ext uri="{BB962C8B-B14F-4D97-AF65-F5344CB8AC3E}">
        <p14:creationId xmlns:p14="http://schemas.microsoft.com/office/powerpoint/2010/main" val="10757791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b="-2209"/>
          <a:stretch/>
        </p:blipFill>
        <p:spPr>
          <a:xfrm>
            <a:off x="-1786" y="4"/>
            <a:ext cx="14502544" cy="8480693"/>
          </a:xfrm>
          <a:prstGeom prst="rect">
            <a:avLst/>
          </a:prstGeom>
        </p:spPr>
      </p:pic>
      <p:sp>
        <p:nvSpPr>
          <p:cNvPr id="3" name="Rectángulo 2"/>
          <p:cNvSpPr/>
          <p:nvPr/>
        </p:nvSpPr>
        <p:spPr>
          <a:xfrm>
            <a:off x="889641" y="269053"/>
            <a:ext cx="11933999" cy="830997"/>
          </a:xfrm>
          <a:prstGeom prst="rect">
            <a:avLst/>
          </a:prstGeom>
          <a:solidFill>
            <a:schemeClr val="bg2"/>
          </a:solidFill>
        </p:spPr>
        <p:txBody>
          <a:bodyPr wrap="square">
            <a:spAutoFit/>
          </a:bodyPr>
          <a:lstStyle/>
          <a:p>
            <a:pPr marL="342900" indent="-342900" algn="just">
              <a:spcBef>
                <a:spcPts val="300"/>
              </a:spcBef>
              <a:spcAft>
                <a:spcPts val="300"/>
              </a:spcAft>
              <a:buFont typeface="Arial" charset="0"/>
              <a:buChar char="•"/>
            </a:pPr>
            <a:r>
              <a:rPr lang="es-ES_tradnl" sz="2400" dirty="0">
                <a:latin typeface="Century Gothic" charset="0"/>
                <a:ea typeface="Century Gothic" charset="0"/>
                <a:cs typeface="Century Gothic" charset="0"/>
              </a:rPr>
              <a:t>Meta de </a:t>
            </a:r>
            <a:r>
              <a:rPr lang="es-ES_tradnl" sz="2400" b="1" dirty="0">
                <a:latin typeface="Century Gothic" charset="0"/>
                <a:ea typeface="Century Gothic" charset="0"/>
                <a:cs typeface="Century Gothic" charset="0"/>
              </a:rPr>
              <a:t>alcanzar 10 m2 de espacio público </a:t>
            </a:r>
            <a:r>
              <a:rPr lang="es-ES_tradnl" sz="2400" dirty="0">
                <a:latin typeface="Century Gothic" charset="0"/>
                <a:ea typeface="Century Gothic" charset="0"/>
                <a:cs typeface="Century Gothic" charset="0"/>
              </a:rPr>
              <a:t>total y </a:t>
            </a:r>
            <a:r>
              <a:rPr lang="es-ES_tradnl" sz="2400" b="1" dirty="0">
                <a:latin typeface="Century Gothic" charset="0"/>
                <a:ea typeface="Century Gothic" charset="0"/>
                <a:cs typeface="Century Gothic" charset="0"/>
              </a:rPr>
              <a:t>6 m2 </a:t>
            </a:r>
            <a:r>
              <a:rPr lang="es-ES_tradnl" sz="2400" dirty="0">
                <a:latin typeface="Century Gothic" charset="0"/>
                <a:ea typeface="Century Gothic" charset="0"/>
                <a:cs typeface="Century Gothic" charset="0"/>
              </a:rPr>
              <a:t>de espacio público efectivo por habitante en todo el Distrito. </a:t>
            </a:r>
          </a:p>
        </p:txBody>
      </p:sp>
      <p:sp>
        <p:nvSpPr>
          <p:cNvPr id="4" name="Rectángulo 3"/>
          <p:cNvSpPr/>
          <p:nvPr/>
        </p:nvSpPr>
        <p:spPr>
          <a:xfrm>
            <a:off x="889641" y="1245988"/>
            <a:ext cx="11933999" cy="1200329"/>
          </a:xfrm>
          <a:prstGeom prst="rect">
            <a:avLst/>
          </a:prstGeom>
          <a:solidFill>
            <a:schemeClr val="bg2"/>
          </a:solidFill>
        </p:spPr>
        <p:txBody>
          <a:bodyPr wrap="square">
            <a:spAutoFit/>
          </a:bodyPr>
          <a:lstStyle/>
          <a:p>
            <a:pPr marL="342900" indent="-342900" algn="just">
              <a:spcBef>
                <a:spcPts val="300"/>
              </a:spcBef>
              <a:spcAft>
                <a:spcPts val="300"/>
              </a:spcAft>
              <a:buFont typeface="Arial" charset="0"/>
              <a:buChar char="•"/>
            </a:pPr>
            <a:r>
              <a:rPr lang="es-ES_tradnl" sz="2400" dirty="0">
                <a:latin typeface="Century Gothic" charset="0"/>
                <a:ea typeface="Century Gothic" charset="0"/>
                <a:cs typeface="Century Gothic" charset="0"/>
              </a:rPr>
              <a:t>Para los </a:t>
            </a:r>
            <a:r>
              <a:rPr lang="es-ES_tradnl" sz="2400" b="1" dirty="0">
                <a:latin typeface="Century Gothic" charset="0"/>
                <a:ea typeface="Century Gothic" charset="0"/>
                <a:cs typeface="Century Gothic" charset="0"/>
              </a:rPr>
              <a:t>nuevos proyectos estratégicos en suelo de expansión</a:t>
            </a:r>
            <a:r>
              <a:rPr lang="es-ES_tradnl" sz="2400" dirty="0">
                <a:latin typeface="Century Gothic" charset="0"/>
                <a:ea typeface="Century Gothic" charset="0"/>
                <a:cs typeface="Century Gothic" charset="0"/>
              </a:rPr>
              <a:t> se establece como mínimo un estándar de espacio público efectivo por </a:t>
            </a:r>
            <a:r>
              <a:rPr lang="es-ES_tradnl" sz="2400" b="1" dirty="0">
                <a:latin typeface="Century Gothic" charset="0"/>
                <a:ea typeface="Century Gothic" charset="0"/>
                <a:cs typeface="Century Gothic" charset="0"/>
              </a:rPr>
              <a:t>habitante de 8 m2.</a:t>
            </a:r>
          </a:p>
        </p:txBody>
      </p:sp>
    </p:spTree>
    <p:extLst>
      <p:ext uri="{BB962C8B-B14F-4D97-AF65-F5344CB8AC3E}">
        <p14:creationId xmlns:p14="http://schemas.microsoft.com/office/powerpoint/2010/main" val="639544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O•A JUANA 1.ti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526" y="-686708"/>
            <a:ext cx="14570039" cy="8967108"/>
          </a:xfrm>
          <a:prstGeom prst="rect">
            <a:avLst/>
          </a:prstGeom>
        </p:spPr>
      </p:pic>
      <p:sp>
        <p:nvSpPr>
          <p:cNvPr id="5" name="Rectángulo 4"/>
          <p:cNvSpPr/>
          <p:nvPr/>
        </p:nvSpPr>
        <p:spPr>
          <a:xfrm>
            <a:off x="889641" y="6030061"/>
            <a:ext cx="11934000" cy="830997"/>
          </a:xfrm>
          <a:prstGeom prst="rect">
            <a:avLst/>
          </a:prstGeom>
          <a:solidFill>
            <a:schemeClr val="bg2"/>
          </a:solidFill>
        </p:spPr>
        <p:txBody>
          <a:bodyPr wrap="square">
            <a:spAutoFit/>
          </a:bodyPr>
          <a:lstStyle/>
          <a:p>
            <a:pPr marL="342900" indent="-342900" algn="just">
              <a:spcBef>
                <a:spcPts val="300"/>
              </a:spcBef>
              <a:spcAft>
                <a:spcPts val="300"/>
              </a:spcAft>
              <a:buClr>
                <a:schemeClr val="tx1"/>
              </a:buClr>
              <a:buFont typeface="Arial" charset="0"/>
              <a:buChar char="•"/>
            </a:pPr>
            <a:r>
              <a:rPr lang="es-ES_tradnl" sz="2400" b="1" dirty="0">
                <a:latin typeface="Century Gothic" charset="0"/>
                <a:ea typeface="Century Gothic" charset="0"/>
                <a:cs typeface="Century Gothic" charset="0"/>
              </a:rPr>
              <a:t>No ampliación del Relleno Doña Juana y establecimiento de C-Gestar, Puntos Verdes </a:t>
            </a:r>
            <a:r>
              <a:rPr lang="es-ES_tradnl" sz="2400" dirty="0">
                <a:latin typeface="Century Gothic" charset="0"/>
                <a:ea typeface="Century Gothic" charset="0"/>
                <a:cs typeface="Century Gothic" charset="0"/>
              </a:rPr>
              <a:t>y Limpios para una adecuada gestión de residuos sólidos</a:t>
            </a:r>
          </a:p>
        </p:txBody>
      </p:sp>
      <p:sp>
        <p:nvSpPr>
          <p:cNvPr id="6" name="Rectángulo 5"/>
          <p:cNvSpPr/>
          <p:nvPr/>
        </p:nvSpPr>
        <p:spPr>
          <a:xfrm>
            <a:off x="889640" y="6962871"/>
            <a:ext cx="11934001" cy="1200329"/>
          </a:xfrm>
          <a:prstGeom prst="rect">
            <a:avLst/>
          </a:prstGeom>
          <a:solidFill>
            <a:schemeClr val="bg2"/>
          </a:solidFill>
        </p:spPr>
        <p:txBody>
          <a:bodyPr wrap="square">
            <a:spAutoFit/>
          </a:bodyPr>
          <a:lstStyle/>
          <a:p>
            <a:pPr marL="342900" lvl="0" indent="-342900" algn="just">
              <a:spcBef>
                <a:spcPts val="300"/>
              </a:spcBef>
              <a:spcAft>
                <a:spcPts val="300"/>
              </a:spcAft>
              <a:buClr>
                <a:schemeClr val="tx1"/>
              </a:buClr>
              <a:buFont typeface="Arial" charset="0"/>
              <a:buChar char="•"/>
            </a:pPr>
            <a:r>
              <a:rPr lang="es-ES_tradnl" sz="2400" b="1" dirty="0">
                <a:latin typeface="Century Gothic" charset="0"/>
                <a:ea typeface="Century Gothic" charset="0"/>
                <a:cs typeface="Century Gothic" charset="0"/>
              </a:rPr>
              <a:t>Incorporación de la Reserva Forestal </a:t>
            </a:r>
            <a:r>
              <a:rPr lang="es-ES_tradnl" sz="2400" b="1" dirty="0" smtClean="0">
                <a:latin typeface="Century Gothic" charset="0"/>
                <a:ea typeface="Century Gothic" charset="0"/>
                <a:cs typeface="Century Gothic" charset="0"/>
              </a:rPr>
              <a:t>Protectora </a:t>
            </a:r>
            <a:r>
              <a:rPr lang="es-ES_tradnl" sz="2400" b="1" dirty="0">
                <a:latin typeface="Century Gothic" charset="0"/>
                <a:ea typeface="Century Gothic" charset="0"/>
                <a:cs typeface="Century Gothic" charset="0"/>
              </a:rPr>
              <a:t>Bosque Oriental de Bogotá </a:t>
            </a:r>
            <a:r>
              <a:rPr lang="es-ES_tradnl" sz="2400" dirty="0">
                <a:latin typeface="Century Gothic" charset="0"/>
                <a:ea typeface="Century Gothic" charset="0"/>
                <a:cs typeface="Century Gothic" charset="0"/>
              </a:rPr>
              <a:t>en la Estructura Ecológica Principal como Área Protegida del Orden Nacional</a:t>
            </a:r>
            <a:endParaRPr lang="es-ES_tradnl" sz="2400" dirty="0">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1256986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01411" y="4"/>
            <a:ext cx="14479297" cy="8280398"/>
          </a:xfrm>
          <a:prstGeom prst="rect">
            <a:avLst/>
          </a:prstGeom>
        </p:spPr>
      </p:pic>
      <p:sp>
        <p:nvSpPr>
          <p:cNvPr id="3" name="Rectángulo 2"/>
          <p:cNvSpPr/>
          <p:nvPr/>
        </p:nvSpPr>
        <p:spPr>
          <a:xfrm>
            <a:off x="889641" y="5955010"/>
            <a:ext cx="11933999" cy="1200329"/>
          </a:xfrm>
          <a:prstGeom prst="rect">
            <a:avLst/>
          </a:prstGeom>
          <a:solidFill>
            <a:schemeClr val="bg2"/>
          </a:solidFill>
        </p:spPr>
        <p:txBody>
          <a:bodyPr wrap="square">
            <a:spAutoFit/>
          </a:bodyPr>
          <a:lstStyle/>
          <a:p>
            <a:pPr marL="342900" indent="-342900" algn="just">
              <a:spcBef>
                <a:spcPts val="300"/>
              </a:spcBef>
              <a:spcAft>
                <a:spcPts val="300"/>
              </a:spcAft>
              <a:buFont typeface="Arial" charset="0"/>
              <a:buChar char="•"/>
            </a:pPr>
            <a:r>
              <a:rPr lang="es-ES_tradnl" sz="2400" dirty="0">
                <a:latin typeface="Century Gothic" charset="0"/>
                <a:ea typeface="Century Gothic" charset="0"/>
                <a:cs typeface="Century Gothic" charset="0"/>
              </a:rPr>
              <a:t>Evidencia de la </a:t>
            </a:r>
            <a:r>
              <a:rPr lang="es-ES_tradnl" sz="2400" b="1" dirty="0">
                <a:latin typeface="Century Gothic" charset="0"/>
                <a:ea typeface="Century Gothic" charset="0"/>
                <a:cs typeface="Century Gothic" charset="0"/>
              </a:rPr>
              <a:t>alineación del POT </a:t>
            </a:r>
            <a:r>
              <a:rPr lang="es-ES_tradnl" sz="2400" dirty="0">
                <a:latin typeface="Century Gothic" charset="0"/>
                <a:ea typeface="Century Gothic" charset="0"/>
                <a:cs typeface="Century Gothic" charset="0"/>
              </a:rPr>
              <a:t>con el Plan Regional Integral de Cambio Climático de Bogotá – Cundinamarca </a:t>
            </a:r>
            <a:r>
              <a:rPr lang="es-ES_tradnl" sz="2400" b="1" dirty="0">
                <a:latin typeface="Century Gothic" charset="0"/>
                <a:ea typeface="Century Gothic" charset="0"/>
                <a:cs typeface="Century Gothic" charset="0"/>
              </a:rPr>
              <a:t>(PRICC) </a:t>
            </a:r>
            <a:r>
              <a:rPr lang="es-ES_tradnl" sz="2400" dirty="0">
                <a:latin typeface="Century Gothic" charset="0"/>
                <a:ea typeface="Century Gothic" charset="0"/>
                <a:cs typeface="Century Gothic" charset="0"/>
              </a:rPr>
              <a:t>y el Plan Distrital de Gestión de Riesgos y Cambio Climático </a:t>
            </a:r>
            <a:r>
              <a:rPr lang="es-ES_tradnl" sz="2400" b="1" dirty="0">
                <a:latin typeface="Century Gothic" charset="0"/>
                <a:ea typeface="Century Gothic" charset="0"/>
                <a:cs typeface="Century Gothic" charset="0"/>
              </a:rPr>
              <a:t>(PDGRCC)</a:t>
            </a:r>
          </a:p>
        </p:txBody>
      </p:sp>
      <p:sp>
        <p:nvSpPr>
          <p:cNvPr id="4" name="Rectángulo 3"/>
          <p:cNvSpPr/>
          <p:nvPr/>
        </p:nvSpPr>
        <p:spPr>
          <a:xfrm>
            <a:off x="889641" y="7340470"/>
            <a:ext cx="11933999" cy="461665"/>
          </a:xfrm>
          <a:prstGeom prst="rect">
            <a:avLst/>
          </a:prstGeom>
          <a:solidFill>
            <a:schemeClr val="bg2"/>
          </a:solidFill>
        </p:spPr>
        <p:txBody>
          <a:bodyPr wrap="square">
            <a:spAutoFit/>
          </a:bodyPr>
          <a:lstStyle/>
          <a:p>
            <a:pPr marL="342900" indent="-342900" algn="just">
              <a:spcBef>
                <a:spcPts val="300"/>
              </a:spcBef>
              <a:spcAft>
                <a:spcPts val="300"/>
              </a:spcAft>
              <a:buClr>
                <a:schemeClr val="tx1"/>
              </a:buClr>
              <a:buFont typeface="Arial" charset="0"/>
              <a:buChar char="•"/>
            </a:pPr>
            <a:r>
              <a:rPr lang="es-ES_tradnl" sz="2400" dirty="0">
                <a:latin typeface="Century Gothic" charset="0"/>
                <a:ea typeface="Century Gothic" charset="0"/>
                <a:cs typeface="Century Gothic" charset="0"/>
              </a:rPr>
              <a:t>Alineación de programas </a:t>
            </a:r>
            <a:r>
              <a:rPr lang="es-ES_tradnl" sz="2400" b="1" dirty="0">
                <a:latin typeface="Century Gothic" charset="0"/>
                <a:ea typeface="Century Gothic" charset="0"/>
                <a:cs typeface="Century Gothic" charset="0"/>
              </a:rPr>
              <a:t>POT con programas POMCA</a:t>
            </a:r>
          </a:p>
        </p:txBody>
      </p:sp>
    </p:spTree>
    <p:extLst>
      <p:ext uri="{BB962C8B-B14F-4D97-AF65-F5344CB8AC3E}">
        <p14:creationId xmlns:p14="http://schemas.microsoft.com/office/powerpoint/2010/main" val="367051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3679489" cy="8280400"/>
          </a:xfrm>
          <a:prstGeom prst="rect">
            <a:avLst/>
          </a:prstGeom>
        </p:spPr>
      </p:pic>
      <p:sp>
        <p:nvSpPr>
          <p:cNvPr id="4" name="Rectángulo 3"/>
          <p:cNvSpPr/>
          <p:nvPr/>
        </p:nvSpPr>
        <p:spPr>
          <a:xfrm>
            <a:off x="872742" y="6801975"/>
            <a:ext cx="11933999" cy="1200329"/>
          </a:xfrm>
          <a:prstGeom prst="rect">
            <a:avLst/>
          </a:prstGeom>
          <a:solidFill>
            <a:schemeClr val="bg2"/>
          </a:solidFill>
        </p:spPr>
        <p:txBody>
          <a:bodyPr wrap="square">
            <a:spAutoFit/>
          </a:bodyPr>
          <a:lstStyle/>
          <a:p>
            <a:pPr marL="342900" indent="-342900" algn="just">
              <a:spcBef>
                <a:spcPts val="300"/>
              </a:spcBef>
              <a:spcAft>
                <a:spcPts val="300"/>
              </a:spcAft>
              <a:buFont typeface="Arial" charset="0"/>
              <a:buChar char="•"/>
            </a:pPr>
            <a:r>
              <a:rPr lang="es-CO" sz="2400" dirty="0">
                <a:latin typeface="Century Gothic" charset="0"/>
                <a:ea typeface="Century Gothic" charset="0"/>
                <a:cs typeface="Century Gothic" charset="0"/>
              </a:rPr>
              <a:t>Se incorporó el </a:t>
            </a:r>
            <a:r>
              <a:rPr lang="es-CO" sz="2400" b="1" dirty="0">
                <a:latin typeface="Century Gothic" charset="0"/>
                <a:ea typeface="Century Gothic" charset="0"/>
                <a:cs typeface="Century Gothic" charset="0"/>
              </a:rPr>
              <a:t>componente de cambio </a:t>
            </a:r>
            <a:r>
              <a:rPr lang="es-CO" sz="2400" b="1" dirty="0" smtClean="0">
                <a:latin typeface="Century Gothic" charset="0"/>
                <a:ea typeface="Century Gothic" charset="0"/>
                <a:cs typeface="Century Gothic" charset="0"/>
              </a:rPr>
              <a:t>climático, planteando estrategias </a:t>
            </a:r>
            <a:r>
              <a:rPr lang="es-CO" sz="2400" b="1" dirty="0">
                <a:latin typeface="Century Gothic" charset="0"/>
                <a:ea typeface="Century Gothic" charset="0"/>
                <a:cs typeface="Century Gothic" charset="0"/>
              </a:rPr>
              <a:t>de adaptación y mitigación </a:t>
            </a:r>
            <a:r>
              <a:rPr lang="es-CO" sz="2400" dirty="0">
                <a:latin typeface="Century Gothic" charset="0"/>
                <a:ea typeface="Century Gothic" charset="0"/>
                <a:cs typeface="Century Gothic" charset="0"/>
              </a:rPr>
              <a:t>que aportan al cumplimiento de las metas nacionales definidas por las normas nacionales y acuerdos internacionales. </a:t>
            </a:r>
            <a:endParaRPr lang="es-ES_tradnl" sz="2400" dirty="0">
              <a:latin typeface="Century Gothic" charset="0"/>
              <a:ea typeface="Century Gothic" charset="0"/>
              <a:cs typeface="Century Gothic" charset="0"/>
            </a:endParaRPr>
          </a:p>
        </p:txBody>
      </p:sp>
      <p:sp>
        <p:nvSpPr>
          <p:cNvPr id="7" name="Rectángulo 6"/>
          <p:cNvSpPr/>
          <p:nvPr/>
        </p:nvSpPr>
        <p:spPr>
          <a:xfrm>
            <a:off x="872742" y="5323551"/>
            <a:ext cx="11934000" cy="1200329"/>
          </a:xfrm>
          <a:prstGeom prst="rect">
            <a:avLst/>
          </a:prstGeom>
          <a:solidFill>
            <a:schemeClr val="bg2"/>
          </a:solidFill>
        </p:spPr>
        <p:txBody>
          <a:bodyPr wrap="square">
            <a:spAutoFit/>
          </a:bodyPr>
          <a:lstStyle/>
          <a:p>
            <a:pPr marL="342900" indent="-342900" algn="just">
              <a:spcBef>
                <a:spcPts val="300"/>
              </a:spcBef>
              <a:spcAft>
                <a:spcPts val="300"/>
              </a:spcAft>
              <a:buClr>
                <a:schemeClr val="tx1"/>
              </a:buClr>
              <a:buFont typeface="Arial" charset="0"/>
              <a:buChar char="•"/>
            </a:pPr>
            <a:r>
              <a:rPr lang="es-ES_tradnl" sz="2400" b="1" dirty="0" smtClean="0">
                <a:latin typeface="Century Gothic" charset="0"/>
                <a:ea typeface="Century Gothic" charset="0"/>
                <a:cs typeface="Century Gothic" charset="0"/>
              </a:rPr>
              <a:t>Se establecen dos instrumentos de las áreas de la EAEP: </a:t>
            </a:r>
            <a:r>
              <a:rPr lang="es-ES_tradnl" sz="2400" dirty="0" smtClean="0">
                <a:latin typeface="Century Gothic" charset="0"/>
                <a:ea typeface="Century Gothic" charset="0"/>
                <a:cs typeface="Century Gothic" charset="0"/>
              </a:rPr>
              <a:t>Plan de manejo de las áreas protegidas del orden distrital, lineamientos ambientales para Corredores Ecológicos.</a:t>
            </a:r>
            <a:endParaRPr lang="es-ES_tradnl"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1225110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074" y="-691980"/>
            <a:ext cx="15975799" cy="8972380"/>
          </a:xfrm>
          <a:prstGeom prst="rect">
            <a:avLst/>
          </a:prstGeom>
        </p:spPr>
      </p:pic>
      <p:sp>
        <p:nvSpPr>
          <p:cNvPr id="2" name="Rectángulo 1"/>
          <p:cNvSpPr/>
          <p:nvPr/>
        </p:nvSpPr>
        <p:spPr>
          <a:xfrm>
            <a:off x="413763" y="6084002"/>
            <a:ext cx="12408433" cy="1938992"/>
          </a:xfrm>
          <a:prstGeom prst="rect">
            <a:avLst/>
          </a:prstGeom>
          <a:solidFill>
            <a:schemeClr val="bg2"/>
          </a:solidFill>
        </p:spPr>
        <p:txBody>
          <a:bodyPr wrap="square">
            <a:spAutoFit/>
          </a:bodyPr>
          <a:lstStyle/>
          <a:p>
            <a:pPr marL="342900" indent="-342900" algn="just">
              <a:spcBef>
                <a:spcPts val="300"/>
              </a:spcBef>
              <a:spcAft>
                <a:spcPts val="300"/>
              </a:spcAft>
              <a:buClr>
                <a:schemeClr val="tx1"/>
              </a:buClr>
              <a:buFont typeface="Arial" charset="0"/>
              <a:buChar char="•"/>
            </a:pPr>
            <a:r>
              <a:rPr lang="es-ES_tradnl" sz="2400" b="1" dirty="0" smtClean="0">
                <a:latin typeface="Century Gothic" charset="0"/>
                <a:ea typeface="Century Gothic" charset="0"/>
                <a:cs typeface="Century Gothic" charset="0"/>
              </a:rPr>
              <a:t>Los Usos del suelo rural, las acciones de  mitigación de impactos de los usos, régimen de usos aplicables a las categorías de </a:t>
            </a:r>
            <a:r>
              <a:rPr lang="es-ES_tradnl" sz="2400" b="1" smtClean="0">
                <a:latin typeface="Century Gothic" charset="0"/>
                <a:ea typeface="Century Gothic" charset="0"/>
                <a:cs typeface="Century Gothic" charset="0"/>
              </a:rPr>
              <a:t>desarrollo restringido </a:t>
            </a:r>
            <a:r>
              <a:rPr lang="es-ES_tradnl" sz="2400" b="1" dirty="0" smtClean="0">
                <a:latin typeface="Century Gothic" charset="0"/>
                <a:ea typeface="Century Gothic" charset="0"/>
                <a:cs typeface="Century Gothic" charset="0"/>
              </a:rPr>
              <a:t>(centros poblados y centro de equipamientos y servicios) y a las áreas de producción agrícola y ganadera, condiciones para la subdivisión, densidades, índices de ocupación y construcción, alturas máximas, normas para la parcelación.</a:t>
            </a:r>
            <a:endParaRPr lang="es-ES_tradnl" sz="2400" dirty="0">
              <a:latin typeface="Century Gothic" charset="0"/>
              <a:ea typeface="Century Gothic" charset="0"/>
              <a:cs typeface="Century Gothic" charset="0"/>
            </a:endParaRPr>
          </a:p>
        </p:txBody>
      </p:sp>
      <p:sp>
        <p:nvSpPr>
          <p:cNvPr id="5" name="Rectángulo 4"/>
          <p:cNvSpPr/>
          <p:nvPr/>
        </p:nvSpPr>
        <p:spPr>
          <a:xfrm>
            <a:off x="413762" y="4256936"/>
            <a:ext cx="12408434" cy="1569660"/>
          </a:xfrm>
          <a:prstGeom prst="rect">
            <a:avLst/>
          </a:prstGeom>
          <a:solidFill>
            <a:schemeClr val="bg2"/>
          </a:solidFill>
        </p:spPr>
        <p:txBody>
          <a:bodyPr wrap="square">
            <a:spAutoFit/>
          </a:bodyPr>
          <a:lstStyle/>
          <a:p>
            <a:pPr marL="342900" indent="-342900" algn="just">
              <a:spcBef>
                <a:spcPts val="300"/>
              </a:spcBef>
              <a:spcAft>
                <a:spcPts val="300"/>
              </a:spcAft>
              <a:buClr>
                <a:schemeClr val="tx1"/>
              </a:buClr>
              <a:buFont typeface="Arial" charset="0"/>
              <a:buChar char="•"/>
            </a:pPr>
            <a:r>
              <a:rPr lang="es-ES_tradnl" sz="2400" b="1" dirty="0" smtClean="0">
                <a:latin typeface="Century Gothic" charset="0"/>
                <a:ea typeface="Century Gothic" charset="0"/>
                <a:cs typeface="Century Gothic" charset="0"/>
              </a:rPr>
              <a:t>Se establecen las normas generales necesarias para la obtención de licencias urbanísticas en el suelo rural, </a:t>
            </a:r>
            <a:r>
              <a:rPr lang="es-ES_tradnl" sz="2400" dirty="0" smtClean="0">
                <a:latin typeface="Century Gothic" charset="0"/>
                <a:ea typeface="Century Gothic" charset="0"/>
                <a:cs typeface="Century Gothic" charset="0"/>
              </a:rPr>
              <a:t>sin perjuicio que el distrito reglamente las 3 UPR que se identifican (Mochuelo, Uval-</a:t>
            </a:r>
            <a:r>
              <a:rPr lang="es-ES_tradnl" sz="2400" dirty="0" err="1" smtClean="0">
                <a:latin typeface="Century Gothic" charset="0"/>
                <a:ea typeface="Century Gothic" charset="0"/>
                <a:cs typeface="Century Gothic" charset="0"/>
              </a:rPr>
              <a:t>Requilina</a:t>
            </a:r>
            <a:r>
              <a:rPr lang="es-ES_tradnl" sz="2400" dirty="0" smtClean="0">
                <a:latin typeface="Century Gothic" charset="0"/>
                <a:ea typeface="Century Gothic" charset="0"/>
                <a:cs typeface="Century Gothic" charset="0"/>
              </a:rPr>
              <a:t>-Soches y Valle de </a:t>
            </a:r>
            <a:r>
              <a:rPr lang="es-ES_tradnl" sz="2400" dirty="0" err="1" smtClean="0">
                <a:latin typeface="Century Gothic" charset="0"/>
                <a:ea typeface="Century Gothic" charset="0"/>
                <a:cs typeface="Century Gothic" charset="0"/>
              </a:rPr>
              <a:t>Quiba</a:t>
            </a:r>
            <a:r>
              <a:rPr lang="es-ES_tradnl" sz="2400" dirty="0" smtClean="0">
                <a:latin typeface="Century Gothic" charset="0"/>
                <a:ea typeface="Century Gothic" charset="0"/>
                <a:cs typeface="Century Gothic" charset="0"/>
              </a:rPr>
              <a:t>, según la vocación especial concertada para cada una.</a:t>
            </a:r>
            <a:endParaRPr lang="es-ES_tradnl"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4269354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9005" y="0"/>
            <a:ext cx="14107886" cy="8280400"/>
          </a:xfrm>
          <a:prstGeom prst="rect">
            <a:avLst/>
          </a:prstGeom>
        </p:spPr>
      </p:pic>
      <p:pic>
        <p:nvPicPr>
          <p:cNvPr id="6" name="Imagen 5"/>
          <p:cNvPicPr>
            <a:picLocks noChangeAspect="1"/>
          </p:cNvPicPr>
          <p:nvPr/>
        </p:nvPicPr>
        <p:blipFill>
          <a:blip r:embed="rId3">
            <a:duotone>
              <a:schemeClr val="accent3">
                <a:shade val="45000"/>
                <a:satMod val="135000"/>
              </a:schemeClr>
              <a:prstClr val="white"/>
            </a:duotone>
          </a:blip>
          <a:stretch>
            <a:fillRect/>
          </a:stretch>
        </p:blipFill>
        <p:spPr>
          <a:xfrm>
            <a:off x="6460904" y="2966827"/>
            <a:ext cx="2956437" cy="2956438"/>
          </a:xfrm>
          <a:prstGeom prst="rect">
            <a:avLst/>
          </a:prstGeom>
        </p:spPr>
      </p:pic>
      <p:sp>
        <p:nvSpPr>
          <p:cNvPr id="3" name="TextBox 3"/>
          <p:cNvSpPr txBox="1"/>
          <p:nvPr/>
        </p:nvSpPr>
        <p:spPr>
          <a:xfrm>
            <a:off x="4000930" y="3331128"/>
            <a:ext cx="7289719" cy="2227836"/>
          </a:xfrm>
          <a:prstGeom prst="rect">
            <a:avLst/>
          </a:prstGeom>
          <a:noFill/>
          <a:effectLst>
            <a:outerShdw blurRad="50800" dist="38100" dir="18900000" algn="bl" rotWithShape="0">
              <a:prstClr val="black">
                <a:alpha val="86000"/>
              </a:prstClr>
            </a:outerShdw>
          </a:effectLst>
        </p:spPr>
        <p:txBody>
          <a:bodyPr wrap="square" lIns="103167" tIns="51585" rIns="103167" bIns="51585" rtlCol="0">
            <a:spAutoFit/>
          </a:bodyPr>
          <a:lstStyle/>
          <a:p>
            <a:r>
              <a:rPr lang="es-ES_tradnl" sz="13800" b="1" dirty="0" smtClean="0">
                <a:solidFill>
                  <a:srgbClr val="FEDD69"/>
                </a:solidFill>
                <a:latin typeface="Century Gothic" charset="0"/>
                <a:ea typeface="Century Gothic" charset="0"/>
                <a:cs typeface="Century Gothic" charset="0"/>
              </a:rPr>
              <a:t>SDA</a:t>
            </a:r>
            <a:endParaRPr lang="es-ES_tradnl" sz="11500" b="1" i="1" dirty="0">
              <a:solidFill>
                <a:srgbClr val="FEDD69"/>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627242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JI_01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529" y="4"/>
            <a:ext cx="14247024" cy="8280398"/>
          </a:xfrm>
          <a:prstGeom prst="rect">
            <a:avLst/>
          </a:prstGeom>
        </p:spPr>
      </p:pic>
      <p:pic>
        <p:nvPicPr>
          <p:cNvPr id="5"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6418" y="2902671"/>
            <a:ext cx="3074704" cy="2975726"/>
          </a:xfrm>
          <a:prstGeom prst="rect">
            <a:avLst/>
          </a:prstGeom>
          <a:effectLst>
            <a:outerShdw blurRad="241300" dir="5400000" sx="90000" sy="-19000" rotWithShape="0">
              <a:prstClr val="black">
                <a:alpha val="52000"/>
              </a:prstClr>
            </a:outerShdw>
          </a:effectLst>
        </p:spPr>
      </p:pic>
      <p:sp>
        <p:nvSpPr>
          <p:cNvPr id="6" name="TextBox 3"/>
          <p:cNvSpPr txBox="1"/>
          <p:nvPr/>
        </p:nvSpPr>
        <p:spPr>
          <a:xfrm>
            <a:off x="1497251" y="3240535"/>
            <a:ext cx="9422901" cy="2508316"/>
          </a:xfrm>
          <a:prstGeom prst="rect">
            <a:avLst/>
          </a:prstGeom>
          <a:noFill/>
          <a:effectLst>
            <a:outerShdw blurRad="50800" dist="38100" dir="18900000" algn="bl" rotWithShape="0">
              <a:prstClr val="black">
                <a:alpha val="86000"/>
              </a:prstClr>
            </a:outerShdw>
          </a:effectLst>
        </p:spPr>
        <p:txBody>
          <a:bodyPr wrap="square" lIns="106622" tIns="53309" rIns="106622" bIns="53309" rtlCol="0">
            <a:spAutoFit/>
          </a:bodyPr>
          <a:lstStyle/>
          <a:p>
            <a:pPr algn="r"/>
            <a:r>
              <a:rPr lang="es-ES_tradnl" sz="7800" b="1" dirty="0">
                <a:solidFill>
                  <a:schemeClr val="bg1"/>
                </a:solidFill>
                <a:latin typeface="Century Gothic" charset="0"/>
                <a:ea typeface="Century Gothic" charset="0"/>
                <a:cs typeface="Century Gothic" charset="0"/>
              </a:rPr>
              <a:t>VISIÓN GENERAL</a:t>
            </a:r>
            <a:r>
              <a:rPr lang="es-ES_tradnl" sz="7800" b="1" i="1" dirty="0">
                <a:solidFill>
                  <a:schemeClr val="bg1"/>
                </a:solidFill>
                <a:latin typeface="Century Gothic" charset="0"/>
                <a:ea typeface="Century Gothic" charset="0"/>
                <a:cs typeface="Century Gothic" charset="0"/>
              </a:rPr>
              <a:t> </a:t>
            </a:r>
            <a:r>
              <a:rPr lang="es-ES_tradnl" sz="7800" dirty="0">
                <a:solidFill>
                  <a:schemeClr val="bg1"/>
                </a:solidFill>
                <a:effectLst>
                  <a:outerShdw blurRad="50800" dist="38100" algn="l" rotWithShape="0">
                    <a:prstClr val="black">
                      <a:alpha val="40000"/>
                    </a:prstClr>
                  </a:outerShdw>
                </a:effectLst>
                <a:latin typeface="Century Gothic" charset="0"/>
                <a:ea typeface="Century Gothic" charset="0"/>
                <a:cs typeface="Century Gothic" charset="0"/>
              </a:rPr>
              <a:t>DEL POT</a:t>
            </a:r>
            <a:endParaRPr lang="es-ES_tradnl" sz="7800" i="1" dirty="0">
              <a:solidFill>
                <a:schemeClr val="bg1"/>
              </a:solidFill>
              <a:effectLst>
                <a:outerShdw blurRad="50800" dist="38100" algn="l" rotWithShape="0">
                  <a:prstClr val="black">
                    <a:alpha val="40000"/>
                  </a:prstClr>
                </a:outerShdw>
              </a:effectLst>
              <a:latin typeface="Century Gothic" charset="0"/>
              <a:ea typeface="Century Gothic" charset="0"/>
              <a:cs typeface="Century Gothic" charset="0"/>
            </a:endParaRPr>
          </a:p>
        </p:txBody>
      </p:sp>
      <p:sp>
        <p:nvSpPr>
          <p:cNvPr id="7" name="Rectángulo 6"/>
          <p:cNvSpPr/>
          <p:nvPr/>
        </p:nvSpPr>
        <p:spPr>
          <a:xfrm>
            <a:off x="10306052" y="1647074"/>
            <a:ext cx="3500695" cy="400081"/>
          </a:xfrm>
          <a:prstGeom prst="rect">
            <a:avLst/>
          </a:prstGeom>
        </p:spPr>
        <p:txBody>
          <a:bodyPr wrap="square" lIns="91410" tIns="45706" rIns="91410" bIns="45706">
            <a:spAutoFit/>
          </a:bodyPr>
          <a:lstStyle/>
          <a:p>
            <a:pPr>
              <a:defRPr/>
            </a:pPr>
            <a:r>
              <a:rPr lang="es-ES" altLang="es-ES" b="1" dirty="0">
                <a:solidFill>
                  <a:schemeClr val="bg1"/>
                </a:solidFill>
                <a:latin typeface="Century Gothic" charset="0"/>
                <a:ea typeface="Century Gothic" charset="0"/>
                <a:cs typeface="Century Gothic" charset="0"/>
              </a:rPr>
              <a:t>COMPONENTE GENERAL </a:t>
            </a:r>
          </a:p>
        </p:txBody>
      </p:sp>
      <p:sp>
        <p:nvSpPr>
          <p:cNvPr id="8" name="Rectángulo 37"/>
          <p:cNvSpPr/>
          <p:nvPr/>
        </p:nvSpPr>
        <p:spPr>
          <a:xfrm>
            <a:off x="12592593" y="6275267"/>
            <a:ext cx="832372" cy="1938964"/>
          </a:xfrm>
          <a:prstGeom prst="rect">
            <a:avLst/>
          </a:prstGeom>
          <a:noFill/>
        </p:spPr>
        <p:txBody>
          <a:bodyPr wrap="square" lIns="91410" tIns="45706" rIns="91410" bIns="45706">
            <a:spAutoFit/>
          </a:bodyPr>
          <a:lstStyle/>
          <a:p>
            <a:pPr algn="r"/>
            <a:r>
              <a:rPr lang="es-ES_tradnl" sz="12000" b="1" dirty="0">
                <a:solidFill>
                  <a:schemeClr val="bg1"/>
                </a:solidFill>
                <a:latin typeface="Century Gothic"/>
                <a:cs typeface="Century Gothic"/>
              </a:rPr>
              <a:t>5</a:t>
            </a:r>
          </a:p>
        </p:txBody>
      </p:sp>
    </p:spTree>
    <p:extLst>
      <p:ext uri="{BB962C8B-B14F-4D97-AF65-F5344CB8AC3E}">
        <p14:creationId xmlns:p14="http://schemas.microsoft.com/office/powerpoint/2010/main" val="227610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01411" y="4"/>
            <a:ext cx="14479297" cy="8280398"/>
          </a:xfrm>
          <a:prstGeom prst="rect">
            <a:avLst/>
          </a:prstGeom>
        </p:spPr>
      </p:pic>
      <p:sp>
        <p:nvSpPr>
          <p:cNvPr id="3" name="Rectángulo 2"/>
          <p:cNvSpPr/>
          <p:nvPr/>
        </p:nvSpPr>
        <p:spPr>
          <a:xfrm>
            <a:off x="775317" y="215294"/>
            <a:ext cx="12125840" cy="1569660"/>
          </a:xfrm>
          <a:prstGeom prst="rect">
            <a:avLst/>
          </a:prstGeom>
          <a:solidFill>
            <a:schemeClr val="bg2"/>
          </a:solidFill>
        </p:spPr>
        <p:txBody>
          <a:bodyPr wrap="square">
            <a:spAutoFit/>
          </a:bodyPr>
          <a:lstStyle/>
          <a:p>
            <a:pPr marL="342900" indent="-342900" algn="just">
              <a:spcBef>
                <a:spcPts val="300"/>
              </a:spcBef>
              <a:spcAft>
                <a:spcPts val="300"/>
              </a:spcAft>
              <a:buFont typeface="Arial" charset="0"/>
              <a:buChar char="•"/>
            </a:pPr>
            <a:r>
              <a:rPr lang="es-CO" sz="2400" b="1" dirty="0">
                <a:latin typeface="Century Gothic" charset="0"/>
                <a:ea typeface="Century Gothic" charset="0"/>
                <a:cs typeface="Century Gothic" charset="0"/>
              </a:rPr>
              <a:t>Aum</a:t>
            </a:r>
            <a:r>
              <a:rPr lang="es-CO" sz="2400" b="1" dirty="0" smtClean="0">
                <a:latin typeface="Century Gothic" charset="0"/>
                <a:ea typeface="Century Gothic" charset="0"/>
                <a:cs typeface="Century Gothic" charset="0"/>
              </a:rPr>
              <a:t>entó del </a:t>
            </a:r>
            <a:r>
              <a:rPr lang="es-CO" sz="2400" b="1" dirty="0">
                <a:latin typeface="Century Gothic" charset="0"/>
                <a:ea typeface="Century Gothic" charset="0"/>
                <a:cs typeface="Century Gothic" charset="0"/>
              </a:rPr>
              <a:t>S</a:t>
            </a:r>
            <a:r>
              <a:rPr lang="es-CO" sz="2400" b="1" dirty="0" smtClean="0">
                <a:latin typeface="Century Gothic" charset="0"/>
                <a:ea typeface="Century Gothic" charset="0"/>
                <a:cs typeface="Century Gothic" charset="0"/>
              </a:rPr>
              <a:t>uelo </a:t>
            </a:r>
            <a:r>
              <a:rPr lang="es-CO" sz="2400" b="1" dirty="0">
                <a:latin typeface="Century Gothic" charset="0"/>
                <a:ea typeface="Century Gothic" charset="0"/>
                <a:cs typeface="Century Gothic" charset="0"/>
              </a:rPr>
              <a:t>de </a:t>
            </a:r>
            <a:r>
              <a:rPr lang="es-CO" sz="2400" b="1" dirty="0" smtClean="0">
                <a:latin typeface="Century Gothic" charset="0"/>
                <a:ea typeface="Century Gothic" charset="0"/>
                <a:cs typeface="Century Gothic" charset="0"/>
              </a:rPr>
              <a:t>Protección (urbano) </a:t>
            </a:r>
            <a:r>
              <a:rPr lang="es-CO" sz="2400" dirty="0" smtClean="0">
                <a:latin typeface="Century Gothic" charset="0"/>
                <a:ea typeface="Century Gothic" charset="0"/>
                <a:cs typeface="Century Gothic" charset="0"/>
              </a:rPr>
              <a:t>en </a:t>
            </a:r>
            <a:r>
              <a:rPr lang="es-CO" sz="2400" dirty="0">
                <a:latin typeface="Century Gothic" charset="0"/>
                <a:ea typeface="Century Gothic" charset="0"/>
                <a:cs typeface="Century Gothic" charset="0"/>
              </a:rPr>
              <a:t>más de </a:t>
            </a:r>
            <a:r>
              <a:rPr lang="es-CO" sz="2400" b="1" dirty="0">
                <a:latin typeface="Century Gothic" charset="0"/>
                <a:ea typeface="Century Gothic" charset="0"/>
                <a:cs typeface="Century Gothic" charset="0"/>
              </a:rPr>
              <a:t>2 mil </a:t>
            </a:r>
            <a:r>
              <a:rPr lang="es-CO" sz="2400" b="1" dirty="0" smtClean="0">
                <a:latin typeface="Century Gothic" charset="0"/>
                <a:ea typeface="Century Gothic" charset="0"/>
                <a:cs typeface="Century Gothic" charset="0"/>
              </a:rPr>
              <a:t>hectáreas, </a:t>
            </a:r>
            <a:r>
              <a:rPr lang="es-CO" sz="2400" dirty="0" smtClean="0">
                <a:latin typeface="Century Gothic" charset="0"/>
                <a:ea typeface="Century Gothic" charset="0"/>
                <a:cs typeface="Century Gothic" charset="0"/>
              </a:rPr>
              <a:t>incorporando </a:t>
            </a:r>
            <a:r>
              <a:rPr lang="es-CO" sz="2400" dirty="0">
                <a:latin typeface="Century Gothic" charset="0"/>
                <a:ea typeface="Century Gothic" charset="0"/>
                <a:cs typeface="Century Gothic" charset="0"/>
              </a:rPr>
              <a:t>nuevas áreas protegidas </a:t>
            </a:r>
            <a:r>
              <a:rPr lang="es-CO" sz="2400" dirty="0" smtClean="0">
                <a:latin typeface="Century Gothic" charset="0"/>
                <a:ea typeface="Century Gothic" charset="0"/>
                <a:cs typeface="Century Gothic" charset="0"/>
              </a:rPr>
              <a:t>distritales como los parques de cerros de suba, entrenubes y en cerros orientales y todos los parques de la franja de adecuación. </a:t>
            </a:r>
            <a:endParaRPr lang="es-ES_tradnl" sz="2400" dirty="0">
              <a:latin typeface="Century Gothic" charset="0"/>
              <a:ea typeface="Century Gothic" charset="0"/>
              <a:cs typeface="Century Gothic" charset="0"/>
            </a:endParaRPr>
          </a:p>
        </p:txBody>
      </p:sp>
      <p:sp>
        <p:nvSpPr>
          <p:cNvPr id="4" name="Rectángulo 3"/>
          <p:cNvSpPr/>
          <p:nvPr/>
        </p:nvSpPr>
        <p:spPr>
          <a:xfrm>
            <a:off x="775317" y="2015786"/>
            <a:ext cx="12125840" cy="1200329"/>
          </a:xfrm>
          <a:prstGeom prst="rect">
            <a:avLst/>
          </a:prstGeom>
          <a:solidFill>
            <a:schemeClr val="bg2"/>
          </a:solidFill>
        </p:spPr>
        <p:txBody>
          <a:bodyPr wrap="square">
            <a:spAutoFit/>
          </a:bodyPr>
          <a:lstStyle/>
          <a:p>
            <a:pPr marL="342900" indent="-342900" algn="just">
              <a:spcBef>
                <a:spcPts val="300"/>
              </a:spcBef>
              <a:spcAft>
                <a:spcPts val="300"/>
              </a:spcAft>
              <a:buFont typeface="Arial" charset="0"/>
              <a:buChar char="•"/>
            </a:pPr>
            <a:r>
              <a:rPr lang="es-CO" sz="2400" dirty="0">
                <a:latin typeface="Century Gothic" charset="0"/>
                <a:ea typeface="Century Gothic" charset="0"/>
                <a:cs typeface="Century Gothic" charset="0"/>
              </a:rPr>
              <a:t>Se incorporó como lineamiento para el diseño de las áreas protegidas el </a:t>
            </a:r>
            <a:r>
              <a:rPr lang="es-CO" sz="2400" b="1" dirty="0">
                <a:latin typeface="Century Gothic" charset="0"/>
                <a:ea typeface="Century Gothic" charset="0"/>
                <a:cs typeface="Century Gothic" charset="0"/>
              </a:rPr>
              <a:t>aumento de la naturalidad garantizando una mejora en la calidad ambiental </a:t>
            </a:r>
            <a:r>
              <a:rPr lang="es-CO" sz="2400" dirty="0">
                <a:latin typeface="Century Gothic" charset="0"/>
                <a:ea typeface="Century Gothic" charset="0"/>
                <a:cs typeface="Century Gothic" charset="0"/>
              </a:rPr>
              <a:t>de los espacios verdes de la ciudad.</a:t>
            </a:r>
            <a:endParaRPr lang="es-ES_tradnl"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1860455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posición de 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934" y="0"/>
            <a:ext cx="13690421" cy="8313739"/>
          </a:xfrm>
          <a:prstGeom prst="rect">
            <a:avLst/>
          </a:prstGeom>
        </p:spPr>
      </p:pic>
      <p:sp>
        <p:nvSpPr>
          <p:cNvPr id="3" name="Rectángulo 2"/>
          <p:cNvSpPr/>
          <p:nvPr/>
        </p:nvSpPr>
        <p:spPr>
          <a:xfrm>
            <a:off x="1063670" y="352833"/>
            <a:ext cx="11541211" cy="1569660"/>
          </a:xfrm>
          <a:prstGeom prst="rect">
            <a:avLst/>
          </a:prstGeom>
          <a:solidFill>
            <a:schemeClr val="bg2"/>
          </a:solidFill>
        </p:spPr>
        <p:txBody>
          <a:bodyPr wrap="square">
            <a:spAutoFit/>
          </a:bodyPr>
          <a:lstStyle/>
          <a:p>
            <a:pPr marL="342900" indent="-342900" algn="just">
              <a:spcBef>
                <a:spcPts val="300"/>
              </a:spcBef>
              <a:spcAft>
                <a:spcPts val="300"/>
              </a:spcAft>
              <a:buFont typeface="Arial" charset="0"/>
              <a:buChar char="•"/>
            </a:pPr>
            <a:r>
              <a:rPr lang="es-CO" sz="2400" dirty="0">
                <a:latin typeface="Century Gothic" charset="0"/>
                <a:ea typeface="Century Gothic" charset="0"/>
                <a:cs typeface="Century Gothic" charset="0"/>
              </a:rPr>
              <a:t>Se garantiza la </a:t>
            </a:r>
            <a:r>
              <a:rPr lang="es-CO" sz="2400" b="1" dirty="0">
                <a:latin typeface="Century Gothic" charset="0"/>
                <a:ea typeface="Century Gothic" charset="0"/>
                <a:cs typeface="Century Gothic" charset="0"/>
              </a:rPr>
              <a:t>protección del ciclo hidrológico de Bogotá: </a:t>
            </a:r>
            <a:r>
              <a:rPr lang="es-CO" sz="2400" dirty="0">
                <a:latin typeface="Century Gothic" charset="0"/>
                <a:ea typeface="Century Gothic" charset="0"/>
                <a:cs typeface="Century Gothic" charset="0"/>
              </a:rPr>
              <a:t>con la creación del sistema de drenaje sostenible y la reglamentación </a:t>
            </a:r>
            <a:r>
              <a:rPr lang="es-CO" sz="2400" dirty="0" smtClean="0">
                <a:latin typeface="Century Gothic" charset="0"/>
                <a:ea typeface="Century Gothic" charset="0"/>
                <a:cs typeface="Century Gothic" charset="0"/>
              </a:rPr>
              <a:t>de los sistemas urbanos de drenaje sostenible que </a:t>
            </a:r>
            <a:r>
              <a:rPr lang="es-CO" sz="2400" dirty="0">
                <a:latin typeface="Century Gothic" charset="0"/>
                <a:ea typeface="Century Gothic" charset="0"/>
                <a:cs typeface="Century Gothic" charset="0"/>
              </a:rPr>
              <a:t>aportarán adicionalmente en el manejo del de las aguas lluvias</a:t>
            </a:r>
            <a:endParaRPr lang="es-ES_tradnl"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1474682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0130" y="0"/>
            <a:ext cx="14309125" cy="8575589"/>
          </a:xfrm>
          <a:prstGeom prst="rect">
            <a:avLst/>
          </a:prstGeom>
        </p:spPr>
      </p:pic>
      <p:sp>
        <p:nvSpPr>
          <p:cNvPr id="8" name="Rectángulo 7"/>
          <p:cNvSpPr/>
          <p:nvPr/>
        </p:nvSpPr>
        <p:spPr>
          <a:xfrm>
            <a:off x="1136821" y="5087765"/>
            <a:ext cx="11195221" cy="1569660"/>
          </a:xfrm>
          <a:prstGeom prst="rect">
            <a:avLst/>
          </a:prstGeom>
          <a:solidFill>
            <a:schemeClr val="bg2"/>
          </a:solidFill>
        </p:spPr>
        <p:txBody>
          <a:bodyPr wrap="square">
            <a:spAutoFit/>
          </a:bodyPr>
          <a:lstStyle/>
          <a:p>
            <a:pPr marL="342900" indent="-342900" algn="just">
              <a:spcBef>
                <a:spcPts val="300"/>
              </a:spcBef>
              <a:spcAft>
                <a:spcPts val="300"/>
              </a:spcAft>
              <a:buFont typeface="Arial" charset="0"/>
              <a:buChar char="•"/>
            </a:pPr>
            <a:r>
              <a:rPr lang="es-CO" sz="2400" b="1" dirty="0">
                <a:latin typeface="Century Gothic" charset="0"/>
                <a:ea typeface="Century Gothic" charset="0"/>
                <a:cs typeface="Century Gothic" charset="0"/>
              </a:rPr>
              <a:t>Más del 50% de la franja de adecuación de los cerros orientales se habilitará como espacio público</a:t>
            </a:r>
            <a:r>
              <a:rPr lang="es-CO" sz="2400" dirty="0">
                <a:latin typeface="Century Gothic" charset="0"/>
                <a:ea typeface="Century Gothic" charset="0"/>
                <a:cs typeface="Century Gothic" charset="0"/>
              </a:rPr>
              <a:t> para los bogotanos manteniéndose como suelo de protección </a:t>
            </a:r>
            <a:r>
              <a:rPr lang="es-CO" sz="2400" b="1" dirty="0">
                <a:latin typeface="Century Gothic" charset="0"/>
                <a:ea typeface="Century Gothic" charset="0"/>
                <a:cs typeface="Century Gothic" charset="0"/>
              </a:rPr>
              <a:t>impidiendo su urbanización </a:t>
            </a:r>
            <a:r>
              <a:rPr lang="es-CO" sz="2400" dirty="0">
                <a:latin typeface="Century Gothic" charset="0"/>
                <a:ea typeface="Century Gothic" charset="0"/>
                <a:cs typeface="Century Gothic" charset="0"/>
              </a:rPr>
              <a:t>y respetando el fallo del consejo de </a:t>
            </a:r>
            <a:r>
              <a:rPr lang="es-CO" sz="2400" dirty="0" smtClean="0">
                <a:latin typeface="Century Gothic" charset="0"/>
                <a:ea typeface="Century Gothic" charset="0"/>
                <a:cs typeface="Century Gothic" charset="0"/>
              </a:rPr>
              <a:t>estado.</a:t>
            </a:r>
            <a:endParaRPr lang="es-ES_tradnl" sz="2400" dirty="0">
              <a:latin typeface="Century Gothic" charset="0"/>
              <a:ea typeface="Century Gothic" charset="0"/>
              <a:cs typeface="Century Gothic" charset="0"/>
            </a:endParaRPr>
          </a:p>
        </p:txBody>
      </p:sp>
      <p:sp>
        <p:nvSpPr>
          <p:cNvPr id="3" name="Rectángulo 2"/>
          <p:cNvSpPr/>
          <p:nvPr/>
        </p:nvSpPr>
        <p:spPr>
          <a:xfrm>
            <a:off x="1136821" y="7062509"/>
            <a:ext cx="11195221" cy="1200329"/>
          </a:xfrm>
          <a:prstGeom prst="rect">
            <a:avLst/>
          </a:prstGeom>
          <a:solidFill>
            <a:schemeClr val="bg2"/>
          </a:solidFill>
        </p:spPr>
        <p:txBody>
          <a:bodyPr wrap="square">
            <a:spAutoFit/>
          </a:bodyPr>
          <a:lstStyle/>
          <a:p>
            <a:pPr marL="342900" indent="-342900" algn="just">
              <a:spcBef>
                <a:spcPts val="300"/>
              </a:spcBef>
              <a:spcAft>
                <a:spcPts val="300"/>
              </a:spcAft>
              <a:buFont typeface="Arial" charset="0"/>
              <a:buChar char="•"/>
            </a:pPr>
            <a:r>
              <a:rPr lang="es-CO" sz="2400" dirty="0">
                <a:latin typeface="Century Gothic" charset="0"/>
                <a:ea typeface="Century Gothic" charset="0"/>
                <a:cs typeface="Century Gothic" charset="0"/>
              </a:rPr>
              <a:t>El </a:t>
            </a:r>
            <a:r>
              <a:rPr lang="es-CO" sz="2400" b="1" dirty="0">
                <a:latin typeface="Century Gothic" charset="0"/>
                <a:ea typeface="Century Gothic" charset="0"/>
                <a:cs typeface="Century Gothic" charset="0"/>
              </a:rPr>
              <a:t>suelo de protección por riesgo se habilitará para el espacio público</a:t>
            </a:r>
            <a:r>
              <a:rPr lang="es-CO" sz="2400" dirty="0">
                <a:latin typeface="Century Gothic" charset="0"/>
                <a:ea typeface="Century Gothic" charset="0"/>
                <a:cs typeface="Century Gothic" charset="0"/>
              </a:rPr>
              <a:t> a través de parques de protección una figura que facilita la apropiación de estas áreas por la comunidad y evitar nuevas ocupaciones </a:t>
            </a:r>
            <a:r>
              <a:rPr lang="es-CO" sz="2400" dirty="0" smtClean="0">
                <a:latin typeface="Century Gothic" charset="0"/>
                <a:ea typeface="Century Gothic" charset="0"/>
                <a:cs typeface="Century Gothic" charset="0"/>
              </a:rPr>
              <a:t>ilegales.</a:t>
            </a:r>
            <a:endParaRPr lang="es-ES_tradnl"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1791195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cstate="screen">
            <a:extLst>
              <a:ext uri="{28A0092B-C50C-407E-A947-70E740481C1C}">
                <a14:useLocalDpi xmlns:a14="http://schemas.microsoft.com/office/drawing/2010/main"/>
              </a:ext>
            </a:extLst>
          </a:blip>
          <a:srcRect b="-2209"/>
          <a:stretch/>
        </p:blipFill>
        <p:spPr>
          <a:xfrm>
            <a:off x="-463669" y="0"/>
            <a:ext cx="14664823" cy="8575589"/>
          </a:xfrm>
          <a:prstGeom prst="rect">
            <a:avLst/>
          </a:prstGeom>
        </p:spPr>
      </p:pic>
      <p:sp>
        <p:nvSpPr>
          <p:cNvPr id="3" name="Rectángulo 2"/>
          <p:cNvSpPr/>
          <p:nvPr/>
        </p:nvSpPr>
        <p:spPr>
          <a:xfrm>
            <a:off x="1356015" y="278360"/>
            <a:ext cx="10901888" cy="1569660"/>
          </a:xfrm>
          <a:prstGeom prst="rect">
            <a:avLst/>
          </a:prstGeom>
          <a:solidFill>
            <a:schemeClr val="bg2"/>
          </a:solidFill>
        </p:spPr>
        <p:txBody>
          <a:bodyPr wrap="square">
            <a:spAutoFit/>
          </a:bodyPr>
          <a:lstStyle/>
          <a:p>
            <a:pPr marL="342900" indent="-342900" algn="just">
              <a:spcBef>
                <a:spcPts val="300"/>
              </a:spcBef>
              <a:spcAft>
                <a:spcPts val="300"/>
              </a:spcAft>
              <a:buFont typeface="Arial" charset="0"/>
              <a:buChar char="•"/>
            </a:pPr>
            <a:r>
              <a:rPr lang="es-CO" sz="2400" dirty="0">
                <a:latin typeface="Century Gothic" charset="0"/>
                <a:ea typeface="Century Gothic" charset="0"/>
                <a:cs typeface="Century Gothic" charset="0"/>
              </a:rPr>
              <a:t>Con el proyecto </a:t>
            </a:r>
            <a:r>
              <a:rPr lang="es-CO" sz="2400" b="1" dirty="0">
                <a:latin typeface="Century Gothic" charset="0"/>
                <a:ea typeface="Century Gothic" charset="0"/>
                <a:cs typeface="Century Gothic" charset="0"/>
              </a:rPr>
              <a:t>Lagos del Tunjuelo se mejoran las condiciones ambientales del Suroccidente de la ciudad </a:t>
            </a:r>
            <a:r>
              <a:rPr lang="es-CO" sz="2400" dirty="0">
                <a:latin typeface="Century Gothic" charset="0"/>
                <a:ea typeface="Century Gothic" charset="0"/>
                <a:cs typeface="Century Gothic" charset="0"/>
              </a:rPr>
              <a:t>recuperando un área de explotación minera, evitando su ocupación informal y aumentando el espacio público en área deficitarias como Usme y Ciudad Bolívar.  </a:t>
            </a:r>
            <a:endParaRPr lang="es-ES_tradnl"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1196870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sp>
        <p:nvSpPr>
          <p:cNvPr id="2" name="TextBox 1"/>
          <p:cNvSpPr txBox="1"/>
          <p:nvPr/>
        </p:nvSpPr>
        <p:spPr>
          <a:xfrm>
            <a:off x="3530011" y="2154795"/>
            <a:ext cx="6530436" cy="1720033"/>
          </a:xfrm>
          <a:prstGeom prst="rect">
            <a:avLst/>
          </a:prstGeom>
          <a:noFill/>
        </p:spPr>
        <p:txBody>
          <a:bodyPr wrap="square" lIns="103197" tIns="51599" rIns="103197" bIns="51599" rtlCol="0">
            <a:spAutoFit/>
          </a:bodyPr>
          <a:lstStyle/>
          <a:p>
            <a:pPr algn="ctr"/>
            <a:r>
              <a:rPr lang="es-ES_tradnl" sz="10500" b="1" dirty="0">
                <a:solidFill>
                  <a:srgbClr val="FFC81E"/>
                </a:solidFill>
                <a:latin typeface="Century Gothic" charset="0"/>
                <a:ea typeface="Century Gothic" charset="0"/>
                <a:cs typeface="Century Gothic" charset="0"/>
              </a:rPr>
              <a:t>¡Gracias!</a:t>
            </a:r>
          </a:p>
        </p:txBody>
      </p:sp>
      <p:cxnSp>
        <p:nvCxnSpPr>
          <p:cNvPr id="3" name="Straight Connector 2"/>
          <p:cNvCxnSpPr/>
          <p:nvPr/>
        </p:nvCxnSpPr>
        <p:spPr>
          <a:xfrm>
            <a:off x="4206195" y="4037680"/>
            <a:ext cx="52290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545116" y="4106705"/>
            <a:ext cx="6770513" cy="950593"/>
          </a:xfrm>
          <a:prstGeom prst="rect">
            <a:avLst/>
          </a:prstGeom>
          <a:noFill/>
        </p:spPr>
        <p:txBody>
          <a:bodyPr wrap="square" lIns="103199" tIns="51600" rIns="103199" bIns="51600" rtlCol="0">
            <a:spAutoFit/>
          </a:bodyPr>
          <a:lstStyle/>
          <a:p>
            <a:pPr algn="ctr"/>
            <a:r>
              <a:rPr lang="es-ES_tradnl" b="1" dirty="0">
                <a:solidFill>
                  <a:schemeClr val="bg1"/>
                </a:solidFill>
                <a:latin typeface="Century Gothic" charset="0"/>
                <a:ea typeface="Century Gothic" charset="0"/>
                <a:cs typeface="Century Gothic" charset="0"/>
              </a:rPr>
              <a:t>Mayor información:</a:t>
            </a:r>
          </a:p>
          <a:p>
            <a:pPr algn="ctr"/>
            <a:endParaRPr lang="es-ES_tradnl" b="1" dirty="0">
              <a:solidFill>
                <a:schemeClr val="bg1"/>
              </a:solidFill>
              <a:latin typeface="Century Gothic" charset="0"/>
              <a:ea typeface="Century Gothic" charset="0"/>
              <a:cs typeface="Century Gothic" charset="0"/>
            </a:endParaRPr>
          </a:p>
          <a:p>
            <a:pPr algn="ctr"/>
            <a:r>
              <a:rPr lang="es-ES_tradnl" sz="1500" b="1" dirty="0">
                <a:solidFill>
                  <a:schemeClr val="bg1"/>
                </a:solidFill>
                <a:latin typeface="Century Gothic" charset="0"/>
                <a:ea typeface="Century Gothic" charset="0"/>
                <a:cs typeface="Century Gothic" charset="0"/>
              </a:rPr>
              <a:t>http://www.sdp.gov.co/micrositios/pot/proyecto-de-acuerdo</a:t>
            </a:r>
            <a:endParaRPr lang="es-ES_tradnl" sz="1400" b="1" dirty="0">
              <a:solidFill>
                <a:schemeClr val="bg1"/>
              </a:solidFill>
              <a:latin typeface="Century Gothic" charset="0"/>
              <a:ea typeface="Century Gothic" charset="0"/>
              <a:cs typeface="Century Gothic" charset="0"/>
            </a:endParaRPr>
          </a:p>
        </p:txBody>
      </p:sp>
      <p:grpSp>
        <p:nvGrpSpPr>
          <p:cNvPr id="99" name="Group 98"/>
          <p:cNvGrpSpPr/>
          <p:nvPr/>
        </p:nvGrpSpPr>
        <p:grpSpPr>
          <a:xfrm>
            <a:off x="4431407" y="5680705"/>
            <a:ext cx="4938861" cy="831451"/>
            <a:chOff x="5982814" y="5908675"/>
            <a:chExt cx="3413599" cy="574675"/>
          </a:xfrm>
        </p:grpSpPr>
        <p:grpSp>
          <p:nvGrpSpPr>
            <p:cNvPr id="5" name="Group 4"/>
            <p:cNvGrpSpPr/>
            <p:nvPr/>
          </p:nvGrpSpPr>
          <p:grpSpPr>
            <a:xfrm>
              <a:off x="5982814" y="5908675"/>
              <a:ext cx="1546434" cy="574675"/>
              <a:chOff x="10748974" y="6473994"/>
              <a:chExt cx="1576204" cy="585738"/>
            </a:xfrm>
          </p:grpSpPr>
          <p:grpSp>
            <p:nvGrpSpPr>
              <p:cNvPr id="6" name="Group 5"/>
              <p:cNvGrpSpPr/>
              <p:nvPr/>
            </p:nvGrpSpPr>
            <p:grpSpPr>
              <a:xfrm>
                <a:off x="11531961" y="6473994"/>
                <a:ext cx="793217" cy="578786"/>
                <a:chOff x="11531961" y="6473994"/>
                <a:chExt cx="793217" cy="578786"/>
              </a:xfrm>
            </p:grpSpPr>
            <p:sp>
              <p:nvSpPr>
                <p:cNvPr id="25"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26"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27"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28"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29"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30"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31"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32"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33"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34"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35"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36"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37"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38"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39"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40"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41"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42"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43"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44"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45"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46"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47"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48"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49"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50"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51"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52"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53"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54"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55"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56"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57"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58"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grpSp>
          <p:grpSp>
            <p:nvGrpSpPr>
              <p:cNvPr id="7" name="Group 6"/>
              <p:cNvGrpSpPr/>
              <p:nvPr/>
            </p:nvGrpSpPr>
            <p:grpSpPr>
              <a:xfrm>
                <a:off x="10748974" y="6473994"/>
                <a:ext cx="701427" cy="585738"/>
                <a:chOff x="10681552" y="6417691"/>
                <a:chExt cx="768850" cy="642041"/>
              </a:xfrm>
            </p:grpSpPr>
            <p:sp>
              <p:nvSpPr>
                <p:cNvPr id="8"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9"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10"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11" name="Oval 42"/>
                <p:cNvSpPr>
                  <a:spLocks noChangeArrowheads="1"/>
                </p:cNvSpPr>
                <p:nvPr/>
              </p:nvSpPr>
              <p:spPr bwMode="auto">
                <a:xfrm>
                  <a:off x="10802400" y="6884946"/>
                  <a:ext cx="33817" cy="32276"/>
                </a:xfrm>
                <a:prstGeom prst="ellipse">
                  <a:avLst/>
                </a:pr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12"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13"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14" name="Rectangle 45"/>
                <p:cNvSpPr>
                  <a:spLocks noChangeArrowheads="1"/>
                </p:cNvSpPr>
                <p:nvPr/>
              </p:nvSpPr>
              <p:spPr bwMode="auto">
                <a:xfrm>
                  <a:off x="10802400" y="6973829"/>
                  <a:ext cx="15417" cy="26814"/>
                </a:xfrm>
                <a:prstGeom prst="rect">
                  <a:avLst/>
                </a:pr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15"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16"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17"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18"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19" name="Rectangle 50"/>
                <p:cNvSpPr>
                  <a:spLocks noChangeArrowheads="1"/>
                </p:cNvSpPr>
                <p:nvPr/>
              </p:nvSpPr>
              <p:spPr bwMode="auto">
                <a:xfrm>
                  <a:off x="10855115" y="6973829"/>
                  <a:ext cx="14422" cy="26814"/>
                </a:xfrm>
                <a:prstGeom prst="rect">
                  <a:avLst/>
                </a:pr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20"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21" name="Oval 52"/>
                <p:cNvSpPr>
                  <a:spLocks noChangeArrowheads="1"/>
                </p:cNvSpPr>
                <p:nvPr/>
              </p:nvSpPr>
              <p:spPr bwMode="auto">
                <a:xfrm>
                  <a:off x="10855115" y="6886932"/>
                  <a:ext cx="34812" cy="32772"/>
                </a:xfrm>
                <a:prstGeom prst="ellipse">
                  <a:avLst/>
                </a:pr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22"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23"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24"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grpSp>
        </p:grpSp>
        <p:grpSp>
          <p:nvGrpSpPr>
            <p:cNvPr id="59" name="Group 58"/>
            <p:cNvGrpSpPr/>
            <p:nvPr/>
          </p:nvGrpSpPr>
          <p:grpSpPr>
            <a:xfrm>
              <a:off x="7902081" y="5908675"/>
              <a:ext cx="1494332" cy="550060"/>
              <a:chOff x="8826912" y="6412725"/>
              <a:chExt cx="1757705" cy="647007"/>
            </a:xfrm>
          </p:grpSpPr>
          <p:grpSp>
            <p:nvGrpSpPr>
              <p:cNvPr id="60" name="Group 59"/>
              <p:cNvGrpSpPr/>
              <p:nvPr/>
            </p:nvGrpSpPr>
            <p:grpSpPr>
              <a:xfrm>
                <a:off x="9540354" y="6412725"/>
                <a:ext cx="1044263" cy="647007"/>
                <a:chOff x="9405541" y="6412725"/>
                <a:chExt cx="1044263" cy="647007"/>
              </a:xfrm>
            </p:grpSpPr>
            <p:sp>
              <p:nvSpPr>
                <p:cNvPr id="78" name="Rectangle 56"/>
                <p:cNvSpPr>
                  <a:spLocks noChangeArrowheads="1"/>
                </p:cNvSpPr>
                <p:nvPr/>
              </p:nvSpPr>
              <p:spPr bwMode="auto">
                <a:xfrm>
                  <a:off x="9405541" y="6412725"/>
                  <a:ext cx="11936" cy="646014"/>
                </a:xfrm>
                <a:prstGeom prst="rect">
                  <a:avLst/>
                </a:pr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79"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80"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81"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82"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83"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84"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85"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86"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87"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88"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89"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90"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91"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92"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93"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94"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95"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96"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97"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98"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grpSp>
          <p:grpSp>
            <p:nvGrpSpPr>
              <p:cNvPr id="61" name="Group 60"/>
              <p:cNvGrpSpPr/>
              <p:nvPr/>
            </p:nvGrpSpPr>
            <p:grpSpPr>
              <a:xfrm>
                <a:off x="8826912" y="6414215"/>
                <a:ext cx="569426" cy="644524"/>
                <a:chOff x="8656485" y="6414215"/>
                <a:chExt cx="569426" cy="644524"/>
              </a:xfrm>
            </p:grpSpPr>
            <p:sp>
              <p:nvSpPr>
                <p:cNvPr id="62"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63"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64"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65"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66"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67"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68"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69"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70"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71"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72"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73"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74"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75"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76"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sp>
              <p:nvSpPr>
                <p:cNvPr id="77"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a:extLst/>
              </p:spPr>
              <p:txBody>
                <a:bodyPr vert="horz" wrap="square" lIns="99274" tIns="49637" rIns="99274" bIns="49637" numCol="1" anchor="t" anchorCtr="0" compatLnSpc="1">
                  <a:prstTxWarp prst="textNoShape">
                    <a:avLst/>
                  </a:prstTxWarp>
                </a:bodyPr>
                <a:lstStyle/>
                <a:p>
                  <a:endParaRPr lang="es-CO" sz="2300">
                    <a:noFill/>
                  </a:endParaRPr>
                </a:p>
              </p:txBody>
            </p:sp>
          </p:grpSp>
        </p:grpSp>
      </p:grpSp>
    </p:spTree>
    <p:extLst>
      <p:ext uri="{BB962C8B-B14F-4D97-AF65-F5344CB8AC3E}">
        <p14:creationId xmlns:p14="http://schemas.microsoft.com/office/powerpoint/2010/main" val="1024689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sp>
        <p:nvSpPr>
          <p:cNvPr id="16" name="TextBox 15"/>
          <p:cNvSpPr txBox="1"/>
          <p:nvPr/>
        </p:nvSpPr>
        <p:spPr>
          <a:xfrm>
            <a:off x="368509" y="473925"/>
            <a:ext cx="5612958" cy="555053"/>
          </a:xfrm>
          <a:prstGeom prst="rect">
            <a:avLst/>
          </a:prstGeom>
          <a:noFill/>
        </p:spPr>
        <p:txBody>
          <a:bodyPr wrap="square" lIns="103167" tIns="51585" rIns="103167" bIns="51585" rtlCol="0">
            <a:spAutoFit/>
          </a:bodyPr>
          <a:lstStyle/>
          <a:p>
            <a:r>
              <a:rPr lang="es-ES_tradnl" sz="2800" b="1" dirty="0">
                <a:solidFill>
                  <a:schemeClr val="bg1"/>
                </a:solidFill>
                <a:latin typeface="Century Gothic" charset="0"/>
                <a:ea typeface="Century Gothic" charset="0"/>
                <a:cs typeface="Century Gothic" charset="0"/>
              </a:rPr>
              <a:t>¿Cuál es la visión del POT?</a:t>
            </a:r>
          </a:p>
        </p:txBody>
      </p:sp>
      <p:pic>
        <p:nvPicPr>
          <p:cNvPr id="18" name="Imagen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78509" y="1028978"/>
            <a:ext cx="7001146" cy="6788231"/>
          </a:xfrm>
          <a:prstGeom prst="rect">
            <a:avLst/>
          </a:prstGeom>
        </p:spPr>
      </p:pic>
      <p:pic>
        <p:nvPicPr>
          <p:cNvPr id="19" name="Imagen 12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1199" y="3221320"/>
            <a:ext cx="2318033" cy="2414616"/>
          </a:xfrm>
          <a:prstGeom prst="rect">
            <a:avLst/>
          </a:prstGeom>
        </p:spPr>
      </p:pic>
      <p:pic>
        <p:nvPicPr>
          <p:cNvPr id="20" name="Imagen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44800" y="-107543"/>
            <a:ext cx="7985579" cy="8387369"/>
          </a:xfrm>
          <a:prstGeom prst="rect">
            <a:avLst/>
          </a:prstGeom>
        </p:spPr>
      </p:pic>
      <p:grpSp>
        <p:nvGrpSpPr>
          <p:cNvPr id="21" name="Agrupar 2"/>
          <p:cNvGrpSpPr/>
          <p:nvPr/>
        </p:nvGrpSpPr>
        <p:grpSpPr>
          <a:xfrm>
            <a:off x="3912252" y="1665124"/>
            <a:ext cx="5795080" cy="5008206"/>
            <a:chOff x="3402112" y="1236987"/>
            <a:chExt cx="5679147" cy="4908016"/>
          </a:xfrm>
        </p:grpSpPr>
        <p:pic>
          <p:nvPicPr>
            <p:cNvPr id="22" name="Imagen 13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2112" y="1236987"/>
              <a:ext cx="5679147" cy="2281746"/>
            </a:xfrm>
            <a:prstGeom prst="rect">
              <a:avLst/>
            </a:prstGeom>
          </p:spPr>
        </p:pic>
        <p:pic>
          <p:nvPicPr>
            <p:cNvPr id="23" name="Imagen 1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62498" y="3518734"/>
              <a:ext cx="2518761" cy="2626269"/>
            </a:xfrm>
            <a:prstGeom prst="rect">
              <a:avLst/>
            </a:prstGeom>
          </p:spPr>
        </p:pic>
        <p:grpSp>
          <p:nvGrpSpPr>
            <p:cNvPr id="24" name="Grupo 132"/>
            <p:cNvGrpSpPr/>
            <p:nvPr/>
          </p:nvGrpSpPr>
          <p:grpSpPr>
            <a:xfrm>
              <a:off x="3440551" y="3662212"/>
              <a:ext cx="3033537" cy="2482790"/>
              <a:chOff x="-845874" y="3832349"/>
              <a:chExt cx="3044899" cy="2492089"/>
            </a:xfrm>
          </p:grpSpPr>
          <p:pic>
            <p:nvPicPr>
              <p:cNvPr id="25" name="Imagen 13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5874" y="3832349"/>
                <a:ext cx="3044899" cy="2492089"/>
              </a:xfrm>
              <a:prstGeom prst="rect">
                <a:avLst/>
              </a:prstGeom>
            </p:spPr>
          </p:pic>
          <p:grpSp>
            <p:nvGrpSpPr>
              <p:cNvPr id="26" name="Grupo 134"/>
              <p:cNvGrpSpPr/>
              <p:nvPr/>
            </p:nvGrpSpPr>
            <p:grpSpPr>
              <a:xfrm>
                <a:off x="-739372" y="4065791"/>
                <a:ext cx="2161475" cy="2016224"/>
                <a:chOff x="-682325" y="4120381"/>
                <a:chExt cx="2161475" cy="2016224"/>
              </a:xfrm>
            </p:grpSpPr>
            <p:sp>
              <p:nvSpPr>
                <p:cNvPr id="27" name="Forma libre 135"/>
                <p:cNvSpPr/>
                <p:nvPr/>
              </p:nvSpPr>
              <p:spPr>
                <a:xfrm>
                  <a:off x="-682325" y="4120381"/>
                  <a:ext cx="2064962" cy="2016224"/>
                </a:xfrm>
                <a:custGeom>
                  <a:avLst/>
                  <a:gdLst>
                    <a:gd name="connsiteX0" fmla="*/ 558800 w 1295400"/>
                    <a:gd name="connsiteY0" fmla="*/ 1333500 h 1333500"/>
                    <a:gd name="connsiteX1" fmla="*/ 1295400 w 1295400"/>
                    <a:gd name="connsiteY1" fmla="*/ 876300 h 1333500"/>
                    <a:gd name="connsiteX2" fmla="*/ 1295400 w 1295400"/>
                    <a:gd name="connsiteY2" fmla="*/ 292100 h 1333500"/>
                    <a:gd name="connsiteX3" fmla="*/ 749300 w 1295400"/>
                    <a:gd name="connsiteY3" fmla="*/ 0 h 1333500"/>
                    <a:gd name="connsiteX4" fmla="*/ 0 w 1295400"/>
                    <a:gd name="connsiteY4" fmla="*/ 431800 h 1333500"/>
                    <a:gd name="connsiteX5" fmla="*/ 558800 w 1295400"/>
                    <a:gd name="connsiteY5" fmla="*/ 1333500 h 1333500"/>
                    <a:gd name="connsiteX0" fmla="*/ 584200 w 1320800"/>
                    <a:gd name="connsiteY0" fmla="*/ 1333500 h 1333500"/>
                    <a:gd name="connsiteX1" fmla="*/ 1320800 w 1320800"/>
                    <a:gd name="connsiteY1" fmla="*/ 876300 h 1333500"/>
                    <a:gd name="connsiteX2" fmla="*/ 1320800 w 1320800"/>
                    <a:gd name="connsiteY2" fmla="*/ 292100 h 1333500"/>
                    <a:gd name="connsiteX3" fmla="*/ 774700 w 1320800"/>
                    <a:gd name="connsiteY3" fmla="*/ 0 h 1333500"/>
                    <a:gd name="connsiteX4" fmla="*/ 0 w 1320800"/>
                    <a:gd name="connsiteY4" fmla="*/ 546100 h 1333500"/>
                    <a:gd name="connsiteX5" fmla="*/ 584200 w 1320800"/>
                    <a:gd name="connsiteY5" fmla="*/ 1333500 h 1333500"/>
                    <a:gd name="connsiteX0" fmla="*/ 546100 w 1320800"/>
                    <a:gd name="connsiteY0" fmla="*/ 1384300 h 1384300"/>
                    <a:gd name="connsiteX1" fmla="*/ 1320800 w 1320800"/>
                    <a:gd name="connsiteY1" fmla="*/ 876300 h 1384300"/>
                    <a:gd name="connsiteX2" fmla="*/ 1320800 w 1320800"/>
                    <a:gd name="connsiteY2" fmla="*/ 292100 h 1384300"/>
                    <a:gd name="connsiteX3" fmla="*/ 774700 w 1320800"/>
                    <a:gd name="connsiteY3" fmla="*/ 0 h 1384300"/>
                    <a:gd name="connsiteX4" fmla="*/ 0 w 1320800"/>
                    <a:gd name="connsiteY4" fmla="*/ 546100 h 1384300"/>
                    <a:gd name="connsiteX5" fmla="*/ 546100 w 1320800"/>
                    <a:gd name="connsiteY5" fmla="*/ 1384300 h 1384300"/>
                    <a:gd name="connsiteX0" fmla="*/ 584200 w 1358900"/>
                    <a:gd name="connsiteY0" fmla="*/ 1384300 h 1384300"/>
                    <a:gd name="connsiteX1" fmla="*/ 1358900 w 1358900"/>
                    <a:gd name="connsiteY1" fmla="*/ 876300 h 1384300"/>
                    <a:gd name="connsiteX2" fmla="*/ 1358900 w 1358900"/>
                    <a:gd name="connsiteY2" fmla="*/ 292100 h 1384300"/>
                    <a:gd name="connsiteX3" fmla="*/ 812800 w 1358900"/>
                    <a:gd name="connsiteY3" fmla="*/ 0 h 1384300"/>
                    <a:gd name="connsiteX4" fmla="*/ 0 w 1358900"/>
                    <a:gd name="connsiteY4" fmla="*/ 482600 h 1384300"/>
                    <a:gd name="connsiteX5" fmla="*/ 584200 w 1358900"/>
                    <a:gd name="connsiteY5"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900" h="1384300">
                      <a:moveTo>
                        <a:pt x="584200" y="1384300"/>
                      </a:moveTo>
                      <a:lnTo>
                        <a:pt x="1358900" y="876300"/>
                      </a:lnTo>
                      <a:lnTo>
                        <a:pt x="1358900" y="292100"/>
                      </a:lnTo>
                      <a:lnTo>
                        <a:pt x="812800" y="0"/>
                      </a:lnTo>
                      <a:lnTo>
                        <a:pt x="0" y="482600"/>
                      </a:lnTo>
                      <a:lnTo>
                        <a:pt x="584200" y="1384300"/>
                      </a:lnTo>
                      <a:close/>
                    </a:path>
                  </a:pathLst>
                </a:custGeom>
                <a:solidFill>
                  <a:srgbClr val="4239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6286"/>
                  <a:endParaRPr lang="es-MX" sz="2700">
                    <a:solidFill>
                      <a:prstClr val="white"/>
                    </a:solidFill>
                    <a:latin typeface="Century Gothic"/>
                  </a:endParaRPr>
                </a:p>
              </p:txBody>
            </p:sp>
            <p:sp>
              <p:nvSpPr>
                <p:cNvPr id="28" name="CuadroTexto 136"/>
                <p:cNvSpPr txBox="1"/>
                <p:nvPr/>
              </p:nvSpPr>
              <p:spPr>
                <a:xfrm rot="19561243">
                  <a:off x="-378430" y="4507459"/>
                  <a:ext cx="1857580" cy="1180722"/>
                </a:xfrm>
                <a:prstGeom prst="rect">
                  <a:avLst/>
                </a:prstGeom>
                <a:noFill/>
              </p:spPr>
              <p:txBody>
                <a:bodyPr wrap="square" rtlCol="0">
                  <a:spAutoFit/>
                </a:bodyPr>
                <a:lstStyle/>
                <a:p>
                  <a:pPr algn="ctr" defTabSz="686286"/>
                  <a:r>
                    <a:rPr lang="es-MX" sz="1800" b="1" dirty="0">
                      <a:solidFill>
                        <a:prstClr val="white"/>
                      </a:solidFill>
                      <a:latin typeface="Century Gothic"/>
                    </a:rPr>
                    <a:t>CIUDAD </a:t>
                  </a:r>
                  <a:r>
                    <a:rPr lang="es-MX" sz="1800" b="1" dirty="0" smtClean="0">
                      <a:solidFill>
                        <a:prstClr val="white"/>
                      </a:solidFill>
                      <a:latin typeface="Century Gothic"/>
                    </a:rPr>
                    <a:t>ESPECIALIZADAATRACTIVA </a:t>
                  </a:r>
                  <a:r>
                    <a:rPr lang="es-MX" sz="1800" b="1" dirty="0">
                      <a:solidFill>
                        <a:prstClr val="white"/>
                      </a:solidFill>
                      <a:latin typeface="Century Gothic"/>
                    </a:rPr>
                    <a:t>Y SEGURA</a:t>
                  </a:r>
                </a:p>
              </p:txBody>
            </p:sp>
          </p:grpSp>
        </p:grpSp>
      </p:grpSp>
    </p:spTree>
    <p:extLst>
      <p:ext uri="{BB962C8B-B14F-4D97-AF65-F5344CB8AC3E}">
        <p14:creationId xmlns:p14="http://schemas.microsoft.com/office/powerpoint/2010/main" val="2661618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0" y="0"/>
            <a:ext cx="13679488" cy="8280400"/>
          </a:xfrm>
          <a:prstGeom prst="rect">
            <a:avLst/>
          </a:prstGeom>
        </p:spPr>
      </p:pic>
      <p:pic>
        <p:nvPicPr>
          <p:cNvPr id="2" name="Imagen 1"/>
          <p:cNvPicPr>
            <a:picLocks noChangeAspect="1"/>
          </p:cNvPicPr>
          <p:nvPr/>
        </p:nvPicPr>
        <p:blipFill>
          <a:blip r:embed="rId4"/>
          <a:stretch>
            <a:fillRect/>
          </a:stretch>
        </p:blipFill>
        <p:spPr>
          <a:xfrm>
            <a:off x="1699904" y="2327794"/>
            <a:ext cx="2810143" cy="2810143"/>
          </a:xfrm>
          <a:prstGeom prst="rect">
            <a:avLst/>
          </a:prstGeom>
          <a:effectLst>
            <a:outerShdw blurRad="317500" dist="609600" dir="5400000" sx="90000" sy="-19000" rotWithShape="0">
              <a:prstClr val="black">
                <a:alpha val="61000"/>
              </a:prstClr>
            </a:outerShdw>
          </a:effectLst>
        </p:spPr>
      </p:pic>
      <p:sp>
        <p:nvSpPr>
          <p:cNvPr id="8" name="TextBox 3"/>
          <p:cNvSpPr txBox="1"/>
          <p:nvPr/>
        </p:nvSpPr>
        <p:spPr>
          <a:xfrm>
            <a:off x="2210753" y="2762081"/>
            <a:ext cx="9486667" cy="1920061"/>
          </a:xfrm>
          <a:prstGeom prst="rect">
            <a:avLst/>
          </a:prstGeom>
          <a:noFill/>
          <a:effectLst>
            <a:outerShdw blurRad="190500" dist="38100" dir="2700000" algn="tl" rotWithShape="0">
              <a:prstClr val="black">
                <a:alpha val="80000"/>
              </a:prstClr>
            </a:outerShdw>
          </a:effectLst>
        </p:spPr>
        <p:txBody>
          <a:bodyPr wrap="square" lIns="103174" tIns="51586" rIns="103174" bIns="51586" rtlCol="0">
            <a:spAutoFit/>
          </a:bodyPr>
          <a:lstStyle/>
          <a:p>
            <a:pPr algn="r"/>
            <a:r>
              <a:rPr lang="es-ES_tradnl" sz="7500" b="1" dirty="0">
                <a:solidFill>
                  <a:schemeClr val="bg1"/>
                </a:solidFill>
                <a:effectLst>
                  <a:outerShdw blurRad="50800" dist="38100" dir="5400000" algn="t" rotWithShape="0">
                    <a:prstClr val="black">
                      <a:alpha val="40000"/>
                    </a:prstClr>
                  </a:outerShdw>
                </a:effectLst>
                <a:latin typeface="Century Gothic" charset="0"/>
                <a:ea typeface="Century Gothic" charset="0"/>
                <a:cs typeface="Century Gothic" charset="0"/>
              </a:rPr>
              <a:t>Territorio compacto</a:t>
            </a:r>
          </a:p>
          <a:p>
            <a:pPr algn="r"/>
            <a:r>
              <a:rPr lang="es-ES_tradnl" sz="4300" b="1" i="1" dirty="0">
                <a:solidFill>
                  <a:srgbClr val="FED369"/>
                </a:solidFill>
                <a:effectLst>
                  <a:outerShdw blurRad="50800" dist="38100" dir="5400000" algn="t" rotWithShape="0">
                    <a:prstClr val="black">
                      <a:alpha val="40000"/>
                    </a:prstClr>
                  </a:outerShdw>
                </a:effectLst>
                <a:latin typeface="Century Gothic" charset="0"/>
                <a:ea typeface="Century Gothic" charset="0"/>
                <a:cs typeface="Century Gothic" charset="0"/>
              </a:rPr>
              <a:t>Adaptativo y de bajo consumo</a:t>
            </a:r>
          </a:p>
        </p:txBody>
      </p:sp>
      <p:pic>
        <p:nvPicPr>
          <p:cNvPr id="9" name="Imagen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467" y="6260306"/>
            <a:ext cx="1721986" cy="1639708"/>
          </a:xfrm>
          <a:prstGeom prst="rect">
            <a:avLst/>
          </a:prstGeom>
        </p:spPr>
      </p:pic>
    </p:spTree>
    <p:extLst>
      <p:ext uri="{BB962C8B-B14F-4D97-AF65-F5344CB8AC3E}">
        <p14:creationId xmlns:p14="http://schemas.microsoft.com/office/powerpoint/2010/main" val="1637829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02973" y="-58345"/>
            <a:ext cx="10856176" cy="8529973"/>
          </a:xfrm>
          <a:prstGeom prst="rect">
            <a:avLst/>
          </a:prstGeom>
        </p:spPr>
      </p:pic>
      <p:sp>
        <p:nvSpPr>
          <p:cNvPr id="2" name="Elipse 1"/>
          <p:cNvSpPr/>
          <p:nvPr/>
        </p:nvSpPr>
        <p:spPr>
          <a:xfrm>
            <a:off x="3175103" y="752175"/>
            <a:ext cx="6908934" cy="690893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s-ES" sz="2300"/>
          </a:p>
        </p:txBody>
      </p:sp>
      <p:sp>
        <p:nvSpPr>
          <p:cNvPr id="3" name="TextBox 15"/>
          <p:cNvSpPr txBox="1"/>
          <p:nvPr/>
        </p:nvSpPr>
        <p:spPr>
          <a:xfrm>
            <a:off x="368512" y="473926"/>
            <a:ext cx="3122835" cy="1694693"/>
          </a:xfrm>
          <a:prstGeom prst="rect">
            <a:avLst/>
          </a:prstGeom>
          <a:noFill/>
        </p:spPr>
        <p:txBody>
          <a:bodyPr wrap="square" lIns="103197" tIns="51599" rIns="103197" bIns="51599" rtlCol="0">
            <a:spAutoFit/>
          </a:bodyPr>
          <a:lstStyle/>
          <a:p>
            <a:r>
              <a:rPr lang="es-ES_tradnl" sz="2500" dirty="0">
                <a:solidFill>
                  <a:schemeClr val="bg1"/>
                </a:solidFill>
                <a:latin typeface="Century Gothic" charset="0"/>
                <a:ea typeface="Century Gothic" charset="0"/>
                <a:cs typeface="Century Gothic" charset="0"/>
              </a:rPr>
              <a:t>Objetivo estratégico </a:t>
            </a:r>
          </a:p>
          <a:p>
            <a:r>
              <a:rPr lang="es-ES_tradnl" sz="2500" dirty="0">
                <a:solidFill>
                  <a:schemeClr val="bg1"/>
                </a:solidFill>
                <a:latin typeface="Century Gothic" charset="0"/>
                <a:ea typeface="Century Gothic" charset="0"/>
                <a:cs typeface="Century Gothic" charset="0"/>
              </a:rPr>
              <a:t>Política </a:t>
            </a:r>
          </a:p>
          <a:p>
            <a:r>
              <a:rPr lang="es-ES_tradnl" sz="2500" dirty="0">
                <a:solidFill>
                  <a:schemeClr val="bg1"/>
                </a:solidFill>
                <a:latin typeface="Century Gothic" charset="0"/>
                <a:ea typeface="Century Gothic" charset="0"/>
                <a:cs typeface="Century Gothic" charset="0"/>
              </a:rPr>
              <a:t>de </a:t>
            </a:r>
            <a:r>
              <a:rPr lang="es-ES_tradnl" sz="2500" b="1" dirty="0">
                <a:solidFill>
                  <a:schemeClr val="bg1"/>
                </a:solidFill>
                <a:latin typeface="Century Gothic" charset="0"/>
                <a:ea typeface="Century Gothic" charset="0"/>
                <a:cs typeface="Century Gothic" charset="0"/>
              </a:rPr>
              <a:t>Ecoeficiencia</a:t>
            </a:r>
            <a:endParaRPr lang="es-ES_tradnl" sz="2500" dirty="0">
              <a:solidFill>
                <a:schemeClr val="bg1"/>
              </a:solidFill>
              <a:latin typeface="Century Gothic" charset="0"/>
              <a:ea typeface="Century Gothic" charset="0"/>
              <a:cs typeface="Century Gothic" charset="0"/>
            </a:endParaRPr>
          </a:p>
        </p:txBody>
      </p:sp>
      <p:sp>
        <p:nvSpPr>
          <p:cNvPr id="8" name="Rectángulo 7"/>
          <p:cNvSpPr/>
          <p:nvPr/>
        </p:nvSpPr>
        <p:spPr>
          <a:xfrm>
            <a:off x="3662649" y="3416853"/>
            <a:ext cx="5933844" cy="2524570"/>
          </a:xfrm>
          <a:prstGeom prst="rect">
            <a:avLst/>
          </a:prstGeom>
        </p:spPr>
        <p:txBody>
          <a:bodyPr wrap="square" lIns="91436" tIns="45717" rIns="91436" bIns="45717">
            <a:spAutoFit/>
          </a:bodyPr>
          <a:lstStyle/>
          <a:p>
            <a:pPr algn="ctr"/>
            <a:r>
              <a:rPr lang="es-ES_tradnl" sz="2200" dirty="0">
                <a:latin typeface="Century Gothic" charset="0"/>
                <a:ea typeface="Century Gothic" charset="0"/>
                <a:cs typeface="Century Gothic" charset="0"/>
              </a:rPr>
              <a:t>Bogotá garantiza, </a:t>
            </a:r>
            <a:r>
              <a:rPr lang="es-ES_tradnl" sz="2200" b="1" dirty="0">
                <a:solidFill>
                  <a:srgbClr val="056079"/>
                </a:solidFill>
                <a:latin typeface="Century Gothic" charset="0"/>
                <a:ea typeface="Century Gothic" charset="0"/>
                <a:cs typeface="Century Gothic" charset="0"/>
              </a:rPr>
              <a:t>la ocupación responsable de su territorio en armonía con su entorno natural</a:t>
            </a:r>
            <a:r>
              <a:rPr lang="es-ES_tradnl" sz="2200" dirty="0">
                <a:latin typeface="Century Gothic" charset="0"/>
                <a:ea typeface="Century Gothic" charset="0"/>
                <a:cs typeface="Century Gothic" charset="0"/>
              </a:rPr>
              <a:t>, haciendo su </a:t>
            </a:r>
            <a:r>
              <a:rPr lang="es-ES_tradnl" sz="2200" b="1" dirty="0">
                <a:solidFill>
                  <a:srgbClr val="056079"/>
                </a:solidFill>
                <a:latin typeface="Century Gothic" charset="0"/>
                <a:ea typeface="Century Gothic" charset="0"/>
                <a:cs typeface="Century Gothic" charset="0"/>
              </a:rPr>
              <a:t>huella ecológica más eficiente</a:t>
            </a:r>
            <a:r>
              <a:rPr lang="es-ES_tradnl" sz="2200" dirty="0">
                <a:solidFill>
                  <a:schemeClr val="bg1"/>
                </a:solidFill>
                <a:latin typeface="Century Gothic" charset="0"/>
                <a:ea typeface="Century Gothic" charset="0"/>
                <a:cs typeface="Century Gothic" charset="0"/>
              </a:rPr>
              <a:t> </a:t>
            </a:r>
            <a:r>
              <a:rPr lang="es-ES_tradnl" sz="2200" dirty="0">
                <a:latin typeface="Century Gothic" charset="0"/>
                <a:ea typeface="Century Gothic" charset="0"/>
                <a:cs typeface="Century Gothic" charset="0"/>
              </a:rPr>
              <a:t>y aumentando su </a:t>
            </a:r>
            <a:r>
              <a:rPr lang="es-ES_tradnl" sz="2200" b="1" dirty="0">
                <a:solidFill>
                  <a:srgbClr val="056079"/>
                </a:solidFill>
                <a:latin typeface="Century Gothic" charset="0"/>
                <a:ea typeface="Century Gothic" charset="0"/>
                <a:cs typeface="Century Gothic" charset="0"/>
              </a:rPr>
              <a:t>resiliencia</a:t>
            </a:r>
            <a:r>
              <a:rPr lang="es-ES_tradnl" sz="2200" dirty="0">
                <a:solidFill>
                  <a:schemeClr val="accent4">
                    <a:lumMod val="50000"/>
                  </a:schemeClr>
                </a:solidFill>
                <a:latin typeface="Century Gothic" charset="0"/>
                <a:ea typeface="Century Gothic" charset="0"/>
                <a:cs typeface="Century Gothic" charset="0"/>
              </a:rPr>
              <a:t> </a:t>
            </a:r>
            <a:r>
              <a:rPr lang="es-ES_tradnl" sz="2200" dirty="0">
                <a:latin typeface="Century Gothic" charset="0"/>
                <a:ea typeface="Century Gothic" charset="0"/>
                <a:cs typeface="Century Gothic" charset="0"/>
              </a:rPr>
              <a:t>mediante la adopción de acciones para la gestión del riesgo y el cambio climático.</a:t>
            </a:r>
          </a:p>
        </p:txBody>
      </p:sp>
      <p:sp>
        <p:nvSpPr>
          <p:cNvPr id="9" name="Rectángulo 8"/>
          <p:cNvSpPr/>
          <p:nvPr/>
        </p:nvSpPr>
        <p:spPr>
          <a:xfrm>
            <a:off x="4647643" y="2343476"/>
            <a:ext cx="4166839" cy="677102"/>
          </a:xfrm>
          <a:prstGeom prst="rect">
            <a:avLst/>
          </a:prstGeom>
        </p:spPr>
        <p:txBody>
          <a:bodyPr wrap="square" lIns="91436" tIns="45717" rIns="91436" bIns="45717">
            <a:spAutoFit/>
          </a:bodyPr>
          <a:lstStyle/>
          <a:p>
            <a:pPr algn="ctr"/>
            <a:r>
              <a:rPr lang="es-ES_tradnl" sz="3800" b="1" dirty="0">
                <a:solidFill>
                  <a:srgbClr val="056079"/>
                </a:solidFill>
                <a:latin typeface="Century Gothic"/>
              </a:rPr>
              <a:t>Bogotá en 2031</a:t>
            </a:r>
            <a:endParaRPr lang="es-ES_tradnl" sz="3800" b="1" baseline="30000" dirty="0">
              <a:solidFill>
                <a:srgbClr val="056079"/>
              </a:solidFill>
            </a:endParaRPr>
          </a:p>
        </p:txBody>
      </p:sp>
      <p:sp>
        <p:nvSpPr>
          <p:cNvPr id="5" name="Elipse 4"/>
          <p:cNvSpPr/>
          <p:nvPr/>
        </p:nvSpPr>
        <p:spPr>
          <a:xfrm>
            <a:off x="5807537" y="473924"/>
            <a:ext cx="1712478" cy="17124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s-ES" sz="2300"/>
          </a:p>
        </p:txBody>
      </p:sp>
      <p:pic>
        <p:nvPicPr>
          <p:cNvPr id="6" name="Imagen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7440" y="750116"/>
            <a:ext cx="1066105" cy="1066105"/>
          </a:xfrm>
          <a:prstGeom prst="rect">
            <a:avLst/>
          </a:prstGeom>
        </p:spPr>
      </p:pic>
      <p:sp>
        <p:nvSpPr>
          <p:cNvPr id="10" name="Rectángulo 9"/>
          <p:cNvSpPr/>
          <p:nvPr/>
        </p:nvSpPr>
        <p:spPr>
          <a:xfrm>
            <a:off x="12066347" y="161179"/>
            <a:ext cx="1416894" cy="323159"/>
          </a:xfrm>
          <a:prstGeom prst="rect">
            <a:avLst/>
          </a:prstGeom>
          <a:solidFill>
            <a:srgbClr val="FEDD69"/>
          </a:solidFill>
        </p:spPr>
        <p:txBody>
          <a:bodyPr wrap="square" lIns="91436" tIns="45717" rIns="91436" bIns="45717">
            <a:spAutoFit/>
          </a:bodyPr>
          <a:lstStyle/>
          <a:p>
            <a:pPr algn="ctr">
              <a:defRPr/>
            </a:pPr>
            <a:r>
              <a:rPr lang="es-ES" altLang="es-ES" sz="1500" b="1" dirty="0">
                <a:latin typeface="Century Gothic" charset="0"/>
                <a:ea typeface="Century Gothic" charset="0"/>
                <a:cs typeface="Century Gothic" charset="0"/>
              </a:rPr>
              <a:t>(Artículo 7)</a:t>
            </a:r>
          </a:p>
        </p:txBody>
      </p:sp>
    </p:spTree>
    <p:extLst>
      <p:ext uri="{BB962C8B-B14F-4D97-AF65-F5344CB8AC3E}">
        <p14:creationId xmlns:p14="http://schemas.microsoft.com/office/powerpoint/2010/main" val="878818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sp>
        <p:nvSpPr>
          <p:cNvPr id="23" name="Rectángulo 22"/>
          <p:cNvSpPr/>
          <p:nvPr/>
        </p:nvSpPr>
        <p:spPr>
          <a:xfrm>
            <a:off x="12066347" y="161179"/>
            <a:ext cx="1416894" cy="323159"/>
          </a:xfrm>
          <a:prstGeom prst="rect">
            <a:avLst/>
          </a:prstGeom>
          <a:solidFill>
            <a:srgbClr val="FEDD69"/>
          </a:solidFill>
        </p:spPr>
        <p:txBody>
          <a:bodyPr wrap="square" lIns="91436" tIns="45717" rIns="91436" bIns="45717">
            <a:spAutoFit/>
          </a:bodyPr>
          <a:lstStyle/>
          <a:p>
            <a:pPr algn="ctr">
              <a:defRPr/>
            </a:pPr>
            <a:r>
              <a:rPr lang="es-ES" altLang="es-ES" sz="1500" b="1" dirty="0">
                <a:latin typeface="Century Gothic" charset="0"/>
                <a:ea typeface="Century Gothic" charset="0"/>
                <a:cs typeface="Century Gothic" charset="0"/>
              </a:rPr>
              <a:t>(Artículo 6)</a:t>
            </a:r>
          </a:p>
        </p:txBody>
      </p:sp>
      <p:sp>
        <p:nvSpPr>
          <p:cNvPr id="3" name="TextBox 15"/>
          <p:cNvSpPr txBox="1"/>
          <p:nvPr/>
        </p:nvSpPr>
        <p:spPr>
          <a:xfrm>
            <a:off x="386218" y="337004"/>
            <a:ext cx="5612958" cy="812092"/>
          </a:xfrm>
          <a:prstGeom prst="rect">
            <a:avLst/>
          </a:prstGeom>
          <a:noFill/>
        </p:spPr>
        <p:txBody>
          <a:bodyPr wrap="square" lIns="103197" tIns="51599" rIns="103197" bIns="51599" rtlCol="0">
            <a:spAutoFit/>
          </a:bodyPr>
          <a:lstStyle/>
          <a:p>
            <a:r>
              <a:rPr lang="es-ES_tradnl" sz="2600" dirty="0">
                <a:solidFill>
                  <a:schemeClr val="bg1"/>
                </a:solidFill>
                <a:latin typeface="Century Gothic" charset="0"/>
                <a:ea typeface="Century Gothic" charset="0"/>
                <a:cs typeface="Century Gothic" charset="0"/>
              </a:rPr>
              <a:t>Política de </a:t>
            </a:r>
            <a:r>
              <a:rPr lang="es-ES_tradnl" sz="2600" b="1" dirty="0">
                <a:solidFill>
                  <a:schemeClr val="bg1"/>
                </a:solidFill>
                <a:latin typeface="Century Gothic" charset="0"/>
                <a:ea typeface="Century Gothic" charset="0"/>
                <a:cs typeface="Century Gothic" charset="0"/>
              </a:rPr>
              <a:t>Ecoeficiencia</a:t>
            </a:r>
          </a:p>
          <a:p>
            <a:r>
              <a:rPr lang="es-ES_tradnl" dirty="0">
                <a:solidFill>
                  <a:schemeClr val="bg1"/>
                </a:solidFill>
                <a:latin typeface="Century Gothic" charset="0"/>
                <a:ea typeface="Century Gothic" charset="0"/>
                <a:cs typeface="Century Gothic" charset="0"/>
              </a:rPr>
              <a:t>Ejemplo:</a:t>
            </a:r>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25273" y="537718"/>
            <a:ext cx="698198" cy="693280"/>
          </a:xfrm>
          <a:prstGeom prst="rect">
            <a:avLst/>
          </a:prstGeom>
        </p:spPr>
      </p:pic>
      <p:grpSp>
        <p:nvGrpSpPr>
          <p:cNvPr id="6" name="Agrupar 5"/>
          <p:cNvGrpSpPr/>
          <p:nvPr/>
        </p:nvGrpSpPr>
        <p:grpSpPr>
          <a:xfrm>
            <a:off x="266025" y="1447212"/>
            <a:ext cx="1990060" cy="5745120"/>
            <a:chOff x="289713" y="1123149"/>
            <a:chExt cx="2048753" cy="5291751"/>
          </a:xfrm>
        </p:grpSpPr>
        <p:sp>
          <p:nvSpPr>
            <p:cNvPr id="13" name="Rectangle 3"/>
            <p:cNvSpPr/>
            <p:nvPr/>
          </p:nvSpPr>
          <p:spPr>
            <a:xfrm>
              <a:off x="289713" y="1123149"/>
              <a:ext cx="2048753" cy="95326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14" name="Rectángulo 13"/>
            <p:cNvSpPr/>
            <p:nvPr/>
          </p:nvSpPr>
          <p:spPr>
            <a:xfrm>
              <a:off x="413452" y="1281302"/>
              <a:ext cx="1797159" cy="652024"/>
            </a:xfrm>
            <a:prstGeom prst="rect">
              <a:avLst/>
            </a:prstGeom>
          </p:spPr>
          <p:txBody>
            <a:bodyPr wrap="square">
              <a:spAutoFit/>
            </a:bodyPr>
            <a:lstStyle/>
            <a:p>
              <a:pPr algn="ctr"/>
              <a:r>
                <a:rPr lang="es-MX" b="1" dirty="0">
                  <a:solidFill>
                    <a:schemeClr val="bg1"/>
                  </a:solidFill>
                  <a:latin typeface="Century Gothic" charset="0"/>
                  <a:ea typeface="Century Gothic" charset="0"/>
                  <a:cs typeface="Century Gothic" charset="0"/>
                </a:rPr>
                <a:t>OBJETIVOS </a:t>
              </a:r>
            </a:p>
            <a:p>
              <a:pPr algn="ctr"/>
              <a:r>
                <a:rPr lang="es-MX" b="1" dirty="0" smtClean="0">
                  <a:solidFill>
                    <a:schemeClr val="bg1"/>
                  </a:solidFill>
                  <a:latin typeface="Century Gothic" charset="0"/>
                  <a:ea typeface="Century Gothic" charset="0"/>
                  <a:cs typeface="Century Gothic" charset="0"/>
                </a:rPr>
                <a:t>ESPECIFICOS</a:t>
              </a:r>
              <a:endParaRPr lang="es-MX" b="1" dirty="0">
                <a:solidFill>
                  <a:schemeClr val="bg1"/>
                </a:solidFill>
                <a:latin typeface="Century Gothic" charset="0"/>
                <a:ea typeface="Century Gothic" charset="0"/>
                <a:cs typeface="Century Gothic" charset="0"/>
              </a:endParaRPr>
            </a:p>
          </p:txBody>
        </p:sp>
        <p:sp>
          <p:nvSpPr>
            <p:cNvPr id="16" name="Rectangle 3"/>
            <p:cNvSpPr/>
            <p:nvPr/>
          </p:nvSpPr>
          <p:spPr>
            <a:xfrm>
              <a:off x="289713" y="2188564"/>
              <a:ext cx="2048753" cy="42263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19" name="Rectángulo 18"/>
            <p:cNvSpPr/>
            <p:nvPr/>
          </p:nvSpPr>
          <p:spPr>
            <a:xfrm>
              <a:off x="301142" y="3012745"/>
              <a:ext cx="1987916" cy="2919935"/>
            </a:xfrm>
            <a:prstGeom prst="rect">
              <a:avLst/>
            </a:prstGeom>
          </p:spPr>
          <p:txBody>
            <a:bodyPr wrap="square">
              <a:spAutoFit/>
            </a:bodyPr>
            <a:lstStyle/>
            <a:p>
              <a:pPr algn="ctr" defTabSz="496354">
                <a:defRPr/>
              </a:pPr>
              <a:r>
                <a:rPr lang="es-ES_tradnl" kern="0" dirty="0">
                  <a:latin typeface="Century Gothic" charset="0"/>
                  <a:ea typeface="Century Gothic" charset="0"/>
                  <a:cs typeface="Century Gothic" charset="0"/>
                </a:rPr>
                <a:t>Generar un </a:t>
              </a:r>
              <a:r>
                <a:rPr lang="es-ES_tradnl" b="1" kern="0" dirty="0">
                  <a:latin typeface="Century Gothic" charset="0"/>
                  <a:ea typeface="Century Gothic" charset="0"/>
                  <a:cs typeface="Century Gothic" charset="0"/>
                </a:rPr>
                <a:t>crecimiento equilibrado de la Ciudad </a:t>
              </a:r>
              <a:r>
                <a:rPr lang="es-ES_tradnl" kern="0" dirty="0">
                  <a:latin typeface="Century Gothic" charset="0"/>
                  <a:ea typeface="Century Gothic" charset="0"/>
                  <a:cs typeface="Century Gothic" charset="0"/>
                </a:rPr>
                <a:t>optimizando el aprovecha-miento de los recursos naturales</a:t>
              </a:r>
              <a:endParaRPr lang="es-CO" kern="0" dirty="0">
                <a:latin typeface="Century Gothic" charset="0"/>
                <a:ea typeface="Century Gothic" charset="0"/>
                <a:cs typeface="Century Gothic" charset="0"/>
              </a:endParaRPr>
            </a:p>
          </p:txBody>
        </p:sp>
      </p:grpSp>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2442" y="1447210"/>
            <a:ext cx="7127048" cy="5745121"/>
          </a:xfrm>
          <a:prstGeom prst="rect">
            <a:avLst/>
          </a:prstGeom>
        </p:spPr>
      </p:pic>
      <p:grpSp>
        <p:nvGrpSpPr>
          <p:cNvPr id="5" name="Agrupar 4"/>
          <p:cNvGrpSpPr/>
          <p:nvPr/>
        </p:nvGrpSpPr>
        <p:grpSpPr>
          <a:xfrm>
            <a:off x="2321185" y="1447210"/>
            <a:ext cx="2190887" cy="5745121"/>
            <a:chOff x="2458387" y="1123148"/>
            <a:chExt cx="2773181" cy="5291753"/>
          </a:xfrm>
        </p:grpSpPr>
        <p:sp>
          <p:nvSpPr>
            <p:cNvPr id="25" name="Rectangle 3"/>
            <p:cNvSpPr/>
            <p:nvPr/>
          </p:nvSpPr>
          <p:spPr>
            <a:xfrm>
              <a:off x="2458387" y="1123148"/>
              <a:ext cx="2773181" cy="9532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26" name="Rectángulo 25"/>
            <p:cNvSpPr/>
            <p:nvPr/>
          </p:nvSpPr>
          <p:spPr>
            <a:xfrm>
              <a:off x="2819090" y="1415115"/>
              <a:ext cx="2051775" cy="368536"/>
            </a:xfrm>
            <a:prstGeom prst="rect">
              <a:avLst/>
            </a:prstGeom>
          </p:spPr>
          <p:txBody>
            <a:bodyPr wrap="none">
              <a:spAutoFit/>
            </a:bodyPr>
            <a:lstStyle/>
            <a:p>
              <a:pPr algn="ctr"/>
              <a:r>
                <a:rPr lang="es-MX" b="1" dirty="0">
                  <a:solidFill>
                    <a:schemeClr val="bg1"/>
                  </a:solidFill>
                  <a:latin typeface="Century Gothic" charset="0"/>
                  <a:ea typeface="Century Gothic" charset="0"/>
                  <a:cs typeface="Century Gothic" charset="0"/>
                </a:rPr>
                <a:t>ESTRATEGIA</a:t>
              </a:r>
            </a:p>
          </p:txBody>
        </p:sp>
        <p:sp>
          <p:nvSpPr>
            <p:cNvPr id="27" name="Rectángulo 26"/>
            <p:cNvSpPr/>
            <p:nvPr/>
          </p:nvSpPr>
          <p:spPr>
            <a:xfrm>
              <a:off x="2458387" y="2188565"/>
              <a:ext cx="2773181" cy="143734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tx1"/>
                  </a:solidFill>
                  <a:latin typeface="Century Gothic" charset="0"/>
                  <a:ea typeface="Century Gothic" charset="0"/>
                  <a:cs typeface="Century Gothic" charset="0"/>
                </a:rPr>
                <a:t>1. Aumentar la conectividad y accesibilidad </a:t>
              </a:r>
              <a:r>
                <a:rPr lang="es-ES_tradnl" sz="1200" dirty="0">
                  <a:solidFill>
                    <a:schemeClr val="tx1"/>
                  </a:solidFill>
                  <a:latin typeface="Century Gothic" charset="0"/>
                  <a:ea typeface="Century Gothic" charset="0"/>
                  <a:cs typeface="Century Gothic" charset="0"/>
                </a:rPr>
                <a:t>de las áreas de la estructura ambiental y de espacio publico </a:t>
              </a:r>
            </a:p>
          </p:txBody>
        </p:sp>
        <p:sp>
          <p:nvSpPr>
            <p:cNvPr id="28" name="Rectángulo 27"/>
            <p:cNvSpPr/>
            <p:nvPr/>
          </p:nvSpPr>
          <p:spPr>
            <a:xfrm>
              <a:off x="2458387" y="3665866"/>
              <a:ext cx="2773180" cy="15502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tx1"/>
                  </a:solidFill>
                  <a:latin typeface="Century Gothic" charset="0"/>
                  <a:ea typeface="Century Gothic" charset="0"/>
                  <a:cs typeface="Century Gothic" charset="0"/>
                </a:rPr>
                <a:t>2. Promover el transporte bajo en emisiones de carbono </a:t>
              </a:r>
              <a:endParaRPr lang="es-ES_tradnl" sz="1200" dirty="0">
                <a:solidFill>
                  <a:schemeClr val="tx1"/>
                </a:solidFill>
                <a:latin typeface="Century Gothic" charset="0"/>
                <a:ea typeface="Century Gothic" charset="0"/>
                <a:cs typeface="Century Gothic" charset="0"/>
              </a:endParaRPr>
            </a:p>
          </p:txBody>
        </p:sp>
        <p:sp>
          <p:nvSpPr>
            <p:cNvPr id="29" name="Rectángulo 28"/>
            <p:cNvSpPr/>
            <p:nvPr/>
          </p:nvSpPr>
          <p:spPr>
            <a:xfrm>
              <a:off x="2458387" y="5256039"/>
              <a:ext cx="2773181" cy="11588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tx1"/>
                  </a:solidFill>
                  <a:latin typeface="Century Gothic" charset="0"/>
                  <a:ea typeface="Century Gothic" charset="0"/>
                  <a:cs typeface="Century Gothic" charset="0"/>
                </a:rPr>
                <a:t>3. Planear el crecimiento urbano compacto, denso y cercano </a:t>
              </a:r>
              <a:r>
                <a:rPr lang="es-ES_tradnl" sz="1200" dirty="0">
                  <a:solidFill>
                    <a:schemeClr val="tx1"/>
                  </a:solidFill>
                  <a:latin typeface="Century Gothic" charset="0"/>
                  <a:ea typeface="Century Gothic" charset="0"/>
                  <a:cs typeface="Century Gothic" charset="0"/>
                </a:rPr>
                <a:t>en áreas de expansión y desarrollo</a:t>
              </a:r>
            </a:p>
          </p:txBody>
        </p:sp>
      </p:grpSp>
      <p:grpSp>
        <p:nvGrpSpPr>
          <p:cNvPr id="39" name="Agrupar 38"/>
          <p:cNvGrpSpPr/>
          <p:nvPr/>
        </p:nvGrpSpPr>
        <p:grpSpPr>
          <a:xfrm>
            <a:off x="4577169" y="1447210"/>
            <a:ext cx="1910174" cy="1034940"/>
            <a:chOff x="2458387" y="1123148"/>
            <a:chExt cx="2773181" cy="953268"/>
          </a:xfrm>
        </p:grpSpPr>
        <p:sp>
          <p:nvSpPr>
            <p:cNvPr id="40" name="Rectangle 3"/>
            <p:cNvSpPr/>
            <p:nvPr/>
          </p:nvSpPr>
          <p:spPr>
            <a:xfrm>
              <a:off x="2458387" y="1123148"/>
              <a:ext cx="2773181" cy="9532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Century Gothic" charset="0"/>
                <a:ea typeface="Century Gothic" charset="0"/>
                <a:cs typeface="Century Gothic" charset="0"/>
              </a:endParaRPr>
            </a:p>
          </p:txBody>
        </p:sp>
        <p:sp>
          <p:nvSpPr>
            <p:cNvPr id="41" name="Rectángulo 40"/>
            <p:cNvSpPr/>
            <p:nvPr/>
          </p:nvSpPr>
          <p:spPr>
            <a:xfrm>
              <a:off x="2458387" y="1415116"/>
              <a:ext cx="268738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Century Gothic" charset="0"/>
                  <a:ea typeface="Century Gothic" charset="0"/>
                  <a:cs typeface="Century Gothic" charset="0"/>
                </a:rPr>
                <a:t>PROYECTOS</a:t>
              </a:r>
            </a:p>
          </p:txBody>
        </p:sp>
      </p:grpSp>
      <p:sp>
        <p:nvSpPr>
          <p:cNvPr id="45" name="Rectángulo 44"/>
          <p:cNvSpPr/>
          <p:nvPr/>
        </p:nvSpPr>
        <p:spPr>
          <a:xfrm>
            <a:off x="4577169" y="2634467"/>
            <a:ext cx="1910174" cy="152992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marL="186132" indent="-186132">
              <a:buFont typeface="Arial" charset="0"/>
              <a:buChar char="•"/>
            </a:pPr>
            <a:r>
              <a:rPr lang="es-ES_tradnl" sz="1200" dirty="0">
                <a:solidFill>
                  <a:schemeClr val="tx1"/>
                </a:solidFill>
                <a:latin typeface="Century Gothic" charset="0"/>
                <a:ea typeface="Century Gothic" charset="0"/>
                <a:cs typeface="Century Gothic" charset="0"/>
              </a:rPr>
              <a:t>Parques lineales sobre cuerpos hídricos.</a:t>
            </a:r>
          </a:p>
          <a:p>
            <a:pPr marL="186132" indent="-186132">
              <a:buFont typeface="Arial" charset="0"/>
              <a:buChar char="•"/>
            </a:pPr>
            <a:r>
              <a:rPr lang="es-ES_tradnl" sz="1200" dirty="0">
                <a:solidFill>
                  <a:schemeClr val="tx1"/>
                </a:solidFill>
                <a:latin typeface="Century Gothic" charset="0"/>
                <a:ea typeface="Century Gothic" charset="0"/>
                <a:cs typeface="Century Gothic" charset="0"/>
              </a:rPr>
              <a:t>Sendero de las Mariposas.</a:t>
            </a:r>
          </a:p>
        </p:txBody>
      </p:sp>
      <p:sp>
        <p:nvSpPr>
          <p:cNvPr id="46" name="Rectángulo 45"/>
          <p:cNvSpPr/>
          <p:nvPr/>
        </p:nvSpPr>
        <p:spPr>
          <a:xfrm>
            <a:off x="4577169" y="5934184"/>
            <a:ext cx="1910174" cy="125814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marL="186132" indent="-186132">
              <a:buFont typeface="Arial" charset="0"/>
              <a:buChar char="•"/>
            </a:pPr>
            <a:r>
              <a:rPr lang="es-ES_tradnl" sz="1200" dirty="0">
                <a:solidFill>
                  <a:schemeClr val="tx1"/>
                </a:solidFill>
                <a:latin typeface="Century Gothic" charset="0"/>
                <a:ea typeface="Century Gothic" charset="0"/>
                <a:cs typeface="Century Gothic" charset="0"/>
              </a:rPr>
              <a:t>Logos de Torca</a:t>
            </a:r>
          </a:p>
          <a:p>
            <a:pPr marL="186132" indent="-186132">
              <a:buFont typeface="Arial" charset="0"/>
              <a:buChar char="•"/>
            </a:pPr>
            <a:r>
              <a:rPr lang="es-ES_tradnl" sz="1200" dirty="0">
                <a:solidFill>
                  <a:schemeClr val="tx1"/>
                </a:solidFill>
                <a:latin typeface="Century Gothic" charset="0"/>
                <a:ea typeface="Century Gothic" charset="0"/>
                <a:cs typeface="Century Gothic" charset="0"/>
              </a:rPr>
              <a:t>Cuidad Río</a:t>
            </a:r>
          </a:p>
          <a:p>
            <a:pPr marL="186132" indent="-186132">
              <a:buFont typeface="Arial" charset="0"/>
              <a:buChar char="•"/>
            </a:pPr>
            <a:r>
              <a:rPr lang="es-ES_tradnl" sz="1200" dirty="0">
                <a:solidFill>
                  <a:schemeClr val="tx1"/>
                </a:solidFill>
                <a:latin typeface="Century Gothic" charset="0"/>
                <a:ea typeface="Century Gothic" charset="0"/>
                <a:cs typeface="Century Gothic" charset="0"/>
              </a:rPr>
              <a:t>Cuidad Norte</a:t>
            </a:r>
          </a:p>
          <a:p>
            <a:pPr marL="186132" indent="-186132">
              <a:buFont typeface="Arial" charset="0"/>
              <a:buChar char="•"/>
            </a:pPr>
            <a:r>
              <a:rPr lang="es-ES_tradnl" sz="1200" dirty="0">
                <a:solidFill>
                  <a:schemeClr val="tx1"/>
                </a:solidFill>
                <a:latin typeface="Century Gothic" charset="0"/>
                <a:ea typeface="Century Gothic" charset="0"/>
                <a:cs typeface="Century Gothic" charset="0"/>
              </a:rPr>
              <a:t>Lagos de Tunjuelo</a:t>
            </a:r>
          </a:p>
        </p:txBody>
      </p:sp>
      <p:sp>
        <p:nvSpPr>
          <p:cNvPr id="31" name="Rectángulo 30"/>
          <p:cNvSpPr/>
          <p:nvPr/>
        </p:nvSpPr>
        <p:spPr>
          <a:xfrm>
            <a:off x="4577169" y="4207775"/>
            <a:ext cx="1910174" cy="16830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marL="186132" indent="-186132">
              <a:buFont typeface="Arial" charset="0"/>
              <a:buChar char="•"/>
            </a:pPr>
            <a:r>
              <a:rPr lang="es-ES_tradnl" sz="1200" dirty="0">
                <a:solidFill>
                  <a:schemeClr val="tx1"/>
                </a:solidFill>
                <a:latin typeface="Century Gothic" charset="0"/>
                <a:ea typeface="Century Gothic" charset="0"/>
                <a:cs typeface="Century Gothic" charset="0"/>
              </a:rPr>
              <a:t>Troncales de Transmilenio</a:t>
            </a:r>
          </a:p>
          <a:p>
            <a:pPr marL="186132" indent="-186132">
              <a:buFont typeface="Arial" charset="0"/>
              <a:buChar char="•"/>
            </a:pPr>
            <a:r>
              <a:rPr lang="es-ES_tradnl" sz="1200" dirty="0">
                <a:solidFill>
                  <a:schemeClr val="tx1"/>
                </a:solidFill>
                <a:latin typeface="Century Gothic" charset="0"/>
                <a:ea typeface="Century Gothic" charset="0"/>
                <a:cs typeface="Century Gothic" charset="0"/>
              </a:rPr>
              <a:t>Metro </a:t>
            </a:r>
          </a:p>
          <a:p>
            <a:pPr marL="186132" indent="-186132">
              <a:buFont typeface="Arial" charset="0"/>
              <a:buChar char="•"/>
            </a:pPr>
            <a:r>
              <a:rPr lang="es-ES_tradnl" sz="1200" dirty="0">
                <a:solidFill>
                  <a:schemeClr val="tx1"/>
                </a:solidFill>
                <a:latin typeface="Century Gothic" charset="0"/>
                <a:ea typeface="Century Gothic" charset="0"/>
                <a:cs typeface="Century Gothic" charset="0"/>
              </a:rPr>
              <a:t>Programa Bici </a:t>
            </a:r>
          </a:p>
          <a:p>
            <a:pPr marL="186132" indent="-186132">
              <a:buFont typeface="Arial" charset="0"/>
              <a:buChar char="•"/>
            </a:pPr>
            <a:endParaRPr lang="es-ES_tradnl" sz="1200" dirty="0">
              <a:solidFill>
                <a:schemeClr val="tx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35443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6079"/>
        </a:solidFill>
        <a:effectLst/>
      </p:bgPr>
    </p:bg>
    <p:spTree>
      <p:nvGrpSpPr>
        <p:cNvPr id="1" name=""/>
        <p:cNvGrpSpPr/>
        <p:nvPr/>
      </p:nvGrpSpPr>
      <p:grpSpPr>
        <a:xfrm>
          <a:off x="0" y="0"/>
          <a:ext cx="0" cy="0"/>
          <a:chOff x="0" y="0"/>
          <a:chExt cx="0" cy="0"/>
        </a:xfrm>
      </p:grpSpPr>
      <p:sp>
        <p:nvSpPr>
          <p:cNvPr id="23" name="Rectángulo 22"/>
          <p:cNvSpPr/>
          <p:nvPr/>
        </p:nvSpPr>
        <p:spPr>
          <a:xfrm>
            <a:off x="12066347" y="161179"/>
            <a:ext cx="1416894" cy="323159"/>
          </a:xfrm>
          <a:prstGeom prst="rect">
            <a:avLst/>
          </a:prstGeom>
          <a:solidFill>
            <a:srgbClr val="FEDD69"/>
          </a:solidFill>
        </p:spPr>
        <p:txBody>
          <a:bodyPr wrap="square" lIns="91436" tIns="45717" rIns="91436" bIns="45717">
            <a:spAutoFit/>
          </a:bodyPr>
          <a:lstStyle/>
          <a:p>
            <a:pPr algn="ctr">
              <a:defRPr/>
            </a:pPr>
            <a:r>
              <a:rPr lang="es-ES" altLang="es-ES" sz="1500" b="1" dirty="0">
                <a:latin typeface="Century Gothic" charset="0"/>
                <a:ea typeface="Century Gothic" charset="0"/>
                <a:cs typeface="Century Gothic" charset="0"/>
              </a:rPr>
              <a:t>(Artículo 6)</a:t>
            </a:r>
          </a:p>
        </p:txBody>
      </p:sp>
      <p:sp>
        <p:nvSpPr>
          <p:cNvPr id="3" name="TextBox 15"/>
          <p:cNvSpPr txBox="1"/>
          <p:nvPr/>
        </p:nvSpPr>
        <p:spPr>
          <a:xfrm>
            <a:off x="386218" y="337004"/>
            <a:ext cx="5612958" cy="812092"/>
          </a:xfrm>
          <a:prstGeom prst="rect">
            <a:avLst/>
          </a:prstGeom>
          <a:noFill/>
        </p:spPr>
        <p:txBody>
          <a:bodyPr wrap="square" lIns="103197" tIns="51599" rIns="103197" bIns="51599" rtlCol="0">
            <a:spAutoFit/>
          </a:bodyPr>
          <a:lstStyle/>
          <a:p>
            <a:r>
              <a:rPr lang="es-ES_tradnl" sz="2600" dirty="0">
                <a:solidFill>
                  <a:schemeClr val="bg1"/>
                </a:solidFill>
                <a:latin typeface="Century Gothic" charset="0"/>
                <a:ea typeface="Century Gothic" charset="0"/>
                <a:cs typeface="Century Gothic" charset="0"/>
              </a:rPr>
              <a:t>Política de </a:t>
            </a:r>
            <a:r>
              <a:rPr lang="es-ES_tradnl" sz="2600" b="1" dirty="0">
                <a:solidFill>
                  <a:schemeClr val="bg1"/>
                </a:solidFill>
                <a:latin typeface="Century Gothic" charset="0"/>
                <a:ea typeface="Century Gothic" charset="0"/>
                <a:cs typeface="Century Gothic" charset="0"/>
              </a:rPr>
              <a:t>Ecoeficiencia</a:t>
            </a:r>
          </a:p>
          <a:p>
            <a:r>
              <a:rPr lang="es-ES_tradnl" dirty="0">
                <a:solidFill>
                  <a:schemeClr val="bg1"/>
                </a:solidFill>
                <a:latin typeface="Century Gothic" charset="0"/>
                <a:ea typeface="Century Gothic" charset="0"/>
                <a:cs typeface="Century Gothic" charset="0"/>
              </a:rPr>
              <a:t>Ejemplo:</a:t>
            </a:r>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25273" y="537718"/>
            <a:ext cx="698198" cy="693280"/>
          </a:xfrm>
          <a:prstGeom prst="rect">
            <a:avLst/>
          </a:prstGeom>
        </p:spPr>
      </p:pic>
      <p:grpSp>
        <p:nvGrpSpPr>
          <p:cNvPr id="24" name="Agrupar 23"/>
          <p:cNvGrpSpPr/>
          <p:nvPr/>
        </p:nvGrpSpPr>
        <p:grpSpPr>
          <a:xfrm>
            <a:off x="266024" y="2603905"/>
            <a:ext cx="3975776" cy="1278966"/>
            <a:chOff x="289713" y="2188564"/>
            <a:chExt cx="2048753" cy="4226336"/>
          </a:xfrm>
        </p:grpSpPr>
        <p:sp>
          <p:nvSpPr>
            <p:cNvPr id="30" name="Rectangle 3"/>
            <p:cNvSpPr/>
            <p:nvPr/>
          </p:nvSpPr>
          <p:spPr>
            <a:xfrm>
              <a:off x="289713" y="2188564"/>
              <a:ext cx="2048753" cy="42263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ángulo 31"/>
            <p:cNvSpPr/>
            <p:nvPr/>
          </p:nvSpPr>
          <p:spPr>
            <a:xfrm>
              <a:off x="289713" y="2705582"/>
              <a:ext cx="2048752" cy="3051139"/>
            </a:xfrm>
            <a:prstGeom prst="rect">
              <a:avLst/>
            </a:prstGeom>
          </p:spPr>
          <p:txBody>
            <a:bodyPr wrap="square">
              <a:spAutoFit/>
            </a:bodyPr>
            <a:lstStyle/>
            <a:p>
              <a:pPr algn="ctr" defTabSz="496382">
                <a:defRPr/>
              </a:pPr>
              <a:r>
                <a:rPr lang="es-ES_tradnl" sz="1800" b="1" kern="0" dirty="0" smtClean="0">
                  <a:latin typeface="Century Gothic" charset="0"/>
                  <a:ea typeface="Century Gothic" charset="0"/>
                  <a:cs typeface="Century Gothic" charset="0"/>
                </a:rPr>
                <a:t>1. Recuperar los ecosistemas naturales </a:t>
              </a:r>
              <a:r>
                <a:rPr lang="es-ES_tradnl" sz="1800" kern="0" dirty="0" smtClean="0">
                  <a:latin typeface="Century Gothic" charset="0"/>
                  <a:ea typeface="Century Gothic" charset="0"/>
                  <a:cs typeface="Century Gothic" charset="0"/>
                </a:rPr>
                <a:t>y fortalecer su </a:t>
              </a:r>
              <a:r>
                <a:rPr lang="es-ES_tradnl" sz="1800" b="1" kern="0" dirty="0" smtClean="0">
                  <a:latin typeface="Century Gothic" charset="0"/>
                  <a:ea typeface="Century Gothic" charset="0"/>
                  <a:cs typeface="Century Gothic" charset="0"/>
                </a:rPr>
                <a:t>relación con las actividades humanas</a:t>
              </a:r>
              <a:endParaRPr lang="es-CO" sz="1800" b="1" kern="0" dirty="0">
                <a:latin typeface="Century Gothic" charset="0"/>
                <a:ea typeface="Century Gothic" charset="0"/>
                <a:cs typeface="Century Gothic" charset="0"/>
              </a:endParaRPr>
            </a:p>
          </p:txBody>
        </p:sp>
      </p:grpSp>
      <p:sp>
        <p:nvSpPr>
          <p:cNvPr id="33" name="Rectángulo 32"/>
          <p:cNvSpPr/>
          <p:nvPr/>
        </p:nvSpPr>
        <p:spPr>
          <a:xfrm>
            <a:off x="4297014" y="2603905"/>
            <a:ext cx="3149335" cy="127896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b="1" dirty="0" smtClean="0">
                <a:solidFill>
                  <a:schemeClr val="tx1"/>
                </a:solidFill>
                <a:latin typeface="Century Gothic" charset="0"/>
                <a:ea typeface="Century Gothic" charset="0"/>
                <a:cs typeface="Century Gothic" charset="0"/>
              </a:rPr>
              <a:t>1 de 4 </a:t>
            </a:r>
          </a:p>
          <a:p>
            <a:pPr algn="ctr"/>
            <a:r>
              <a:rPr lang="es-ES_tradnl" sz="1600" b="1" dirty="0" smtClean="0">
                <a:solidFill>
                  <a:schemeClr val="tx1"/>
                </a:solidFill>
                <a:latin typeface="Century Gothic" charset="0"/>
                <a:ea typeface="Century Gothic" charset="0"/>
                <a:cs typeface="Century Gothic" charset="0"/>
              </a:rPr>
              <a:t> Generar y priorizar recursos para la rehabilitación de las áreas de la EEP </a:t>
            </a:r>
            <a:r>
              <a:rPr lang="es-ES_tradnl" sz="1600" dirty="0" smtClean="0">
                <a:solidFill>
                  <a:schemeClr val="tx1"/>
                </a:solidFill>
                <a:latin typeface="Century Gothic" charset="0"/>
                <a:ea typeface="Century Gothic" charset="0"/>
                <a:cs typeface="Century Gothic" charset="0"/>
              </a:rPr>
              <a:t>que requieren de intervención</a:t>
            </a:r>
            <a:endParaRPr lang="es-ES_tradnl" sz="1600" dirty="0">
              <a:solidFill>
                <a:schemeClr val="tx1"/>
              </a:solidFill>
              <a:latin typeface="Century Gothic" charset="0"/>
              <a:ea typeface="Century Gothic" charset="0"/>
              <a:cs typeface="Century Gothic" charset="0"/>
            </a:endParaRPr>
          </a:p>
        </p:txBody>
      </p:sp>
      <p:sp>
        <p:nvSpPr>
          <p:cNvPr id="34" name="Rectángulo 33"/>
          <p:cNvSpPr/>
          <p:nvPr/>
        </p:nvSpPr>
        <p:spPr>
          <a:xfrm>
            <a:off x="7501548" y="2603904"/>
            <a:ext cx="2099652" cy="12789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6143" indent="-186143">
              <a:buFont typeface="Arial" charset="0"/>
              <a:buChar char="•"/>
            </a:pPr>
            <a:r>
              <a:rPr lang="es-ES_tradnl" sz="1600" dirty="0" smtClean="0">
                <a:solidFill>
                  <a:schemeClr val="tx1"/>
                </a:solidFill>
                <a:latin typeface="Century Gothic" charset="0"/>
                <a:ea typeface="Century Gothic" charset="0"/>
                <a:cs typeface="Century Gothic" charset="0"/>
              </a:rPr>
              <a:t>Restauración Ecológica</a:t>
            </a:r>
            <a:endParaRPr lang="es-ES_tradnl" sz="1600" dirty="0">
              <a:solidFill>
                <a:schemeClr val="tx1"/>
              </a:solidFill>
              <a:latin typeface="Century Gothic" charset="0"/>
              <a:ea typeface="Century Gothic" charset="0"/>
              <a:cs typeface="Century Gothic" charset="0"/>
            </a:endParaRPr>
          </a:p>
        </p:txBody>
      </p:sp>
      <p:sp>
        <p:nvSpPr>
          <p:cNvPr id="35" name="Rectangle 3"/>
          <p:cNvSpPr/>
          <p:nvPr/>
        </p:nvSpPr>
        <p:spPr>
          <a:xfrm>
            <a:off x="266025" y="1447211"/>
            <a:ext cx="3975790" cy="10349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2"/>
          </a:p>
        </p:txBody>
      </p:sp>
      <p:sp>
        <p:nvSpPr>
          <p:cNvPr id="36" name="Rectángulo 35"/>
          <p:cNvSpPr/>
          <p:nvPr/>
        </p:nvSpPr>
        <p:spPr>
          <a:xfrm>
            <a:off x="206930" y="1618914"/>
            <a:ext cx="4030989" cy="693780"/>
          </a:xfrm>
          <a:prstGeom prst="rect">
            <a:avLst/>
          </a:prstGeom>
        </p:spPr>
        <p:txBody>
          <a:bodyPr wrap="square">
            <a:spAutoFit/>
          </a:bodyPr>
          <a:lstStyle/>
          <a:p>
            <a:pPr algn="ctr"/>
            <a:r>
              <a:rPr lang="es-MX" sz="1954" b="1" dirty="0">
                <a:solidFill>
                  <a:schemeClr val="bg1"/>
                </a:solidFill>
                <a:latin typeface="Century Gothic" charset="0"/>
                <a:ea typeface="Century Gothic" charset="0"/>
                <a:cs typeface="Century Gothic" charset="0"/>
              </a:rPr>
              <a:t>OBJETIVOS </a:t>
            </a:r>
          </a:p>
          <a:p>
            <a:pPr algn="ctr"/>
            <a:r>
              <a:rPr lang="es-MX" sz="1954" b="1" dirty="0" smtClean="0">
                <a:solidFill>
                  <a:schemeClr val="bg1"/>
                </a:solidFill>
                <a:latin typeface="Century Gothic" charset="0"/>
                <a:ea typeface="Century Gothic" charset="0"/>
                <a:cs typeface="Century Gothic" charset="0"/>
              </a:rPr>
              <a:t>ESPECIFICOS</a:t>
            </a:r>
            <a:endParaRPr lang="es-MX" sz="1954" b="1" dirty="0">
              <a:solidFill>
                <a:schemeClr val="bg1"/>
              </a:solidFill>
              <a:latin typeface="Century Gothic" charset="0"/>
              <a:ea typeface="Century Gothic" charset="0"/>
              <a:cs typeface="Century Gothic" charset="0"/>
            </a:endParaRPr>
          </a:p>
        </p:txBody>
      </p:sp>
      <p:sp>
        <p:nvSpPr>
          <p:cNvPr id="37" name="Rectangle 3"/>
          <p:cNvSpPr/>
          <p:nvPr/>
        </p:nvSpPr>
        <p:spPr>
          <a:xfrm>
            <a:off x="4297015" y="1447209"/>
            <a:ext cx="3149333" cy="103493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2"/>
          </a:p>
        </p:txBody>
      </p:sp>
      <p:sp>
        <p:nvSpPr>
          <p:cNvPr id="38" name="Rectángulo 37"/>
          <p:cNvSpPr/>
          <p:nvPr/>
        </p:nvSpPr>
        <p:spPr>
          <a:xfrm>
            <a:off x="4293119" y="1764191"/>
            <a:ext cx="3153229" cy="393056"/>
          </a:xfrm>
          <a:prstGeom prst="rect">
            <a:avLst/>
          </a:prstGeom>
        </p:spPr>
        <p:txBody>
          <a:bodyPr wrap="square">
            <a:spAutoFit/>
          </a:bodyPr>
          <a:lstStyle/>
          <a:p>
            <a:pPr algn="ctr"/>
            <a:r>
              <a:rPr lang="es-MX" sz="1954" b="1" dirty="0">
                <a:solidFill>
                  <a:schemeClr val="bg1"/>
                </a:solidFill>
                <a:latin typeface="Century Gothic" charset="0"/>
                <a:ea typeface="Century Gothic" charset="0"/>
                <a:cs typeface="Century Gothic" charset="0"/>
              </a:rPr>
              <a:t>ESTRATEGIA</a:t>
            </a:r>
          </a:p>
        </p:txBody>
      </p:sp>
      <p:sp>
        <p:nvSpPr>
          <p:cNvPr id="42" name="Rectangle 3"/>
          <p:cNvSpPr/>
          <p:nvPr/>
        </p:nvSpPr>
        <p:spPr>
          <a:xfrm>
            <a:off x="7501549" y="1447209"/>
            <a:ext cx="2099652" cy="103493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3">
              <a:solidFill>
                <a:schemeClr val="tx1"/>
              </a:solidFill>
              <a:latin typeface="Century Gothic" charset="0"/>
              <a:ea typeface="Century Gothic" charset="0"/>
              <a:cs typeface="Century Gothic" charset="0"/>
            </a:endParaRPr>
          </a:p>
        </p:txBody>
      </p:sp>
      <p:sp>
        <p:nvSpPr>
          <p:cNvPr id="43" name="Rectángulo 42"/>
          <p:cNvSpPr/>
          <p:nvPr/>
        </p:nvSpPr>
        <p:spPr>
          <a:xfrm>
            <a:off x="7540509" y="1764191"/>
            <a:ext cx="2060691" cy="4009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54" b="1" dirty="0">
                <a:latin typeface="Century Gothic" charset="0"/>
                <a:ea typeface="Century Gothic" charset="0"/>
                <a:cs typeface="Century Gothic" charset="0"/>
              </a:rPr>
              <a:t>PROYECTOS</a:t>
            </a:r>
          </a:p>
        </p:txBody>
      </p:sp>
      <p:grpSp>
        <p:nvGrpSpPr>
          <p:cNvPr id="44" name="Agrupar 43"/>
          <p:cNvGrpSpPr/>
          <p:nvPr/>
        </p:nvGrpSpPr>
        <p:grpSpPr>
          <a:xfrm>
            <a:off x="266024" y="3960694"/>
            <a:ext cx="3975776" cy="1962452"/>
            <a:chOff x="289713" y="2188564"/>
            <a:chExt cx="2048753" cy="4226336"/>
          </a:xfrm>
        </p:grpSpPr>
        <p:sp>
          <p:nvSpPr>
            <p:cNvPr id="47" name="Rectangle 3"/>
            <p:cNvSpPr/>
            <p:nvPr/>
          </p:nvSpPr>
          <p:spPr>
            <a:xfrm>
              <a:off x="289713" y="2188564"/>
              <a:ext cx="2048753" cy="42263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Rectángulo 47"/>
            <p:cNvSpPr/>
            <p:nvPr/>
          </p:nvSpPr>
          <p:spPr>
            <a:xfrm>
              <a:off x="289713" y="2449446"/>
              <a:ext cx="2048752" cy="3724368"/>
            </a:xfrm>
            <a:prstGeom prst="rect">
              <a:avLst/>
            </a:prstGeom>
          </p:spPr>
          <p:txBody>
            <a:bodyPr wrap="square">
              <a:spAutoFit/>
            </a:bodyPr>
            <a:lstStyle/>
            <a:p>
              <a:pPr algn="ctr" defTabSz="496382">
                <a:defRPr/>
              </a:pPr>
              <a:r>
                <a:rPr lang="es-ES_tradnl" sz="1800" b="1" kern="0" dirty="0" smtClean="0">
                  <a:latin typeface="Century Gothic" charset="0"/>
                  <a:ea typeface="Century Gothic" charset="0"/>
                  <a:cs typeface="Century Gothic" charset="0"/>
                </a:rPr>
                <a:t>2. Recuperar los </a:t>
              </a:r>
              <a:r>
                <a:rPr lang="es-ES_tradnl" sz="1800" kern="0" dirty="0" smtClean="0">
                  <a:latin typeface="Century Gothic" charset="0"/>
                  <a:ea typeface="Century Gothic" charset="0"/>
                  <a:cs typeface="Century Gothic" charset="0"/>
                </a:rPr>
                <a:t>para </a:t>
              </a:r>
              <a:r>
                <a:rPr lang="es-ES_tradnl" sz="1800" b="1" kern="0" dirty="0">
                  <a:latin typeface="Century Gothic" charset="0"/>
                  <a:ea typeface="Century Gothic" charset="0"/>
                  <a:cs typeface="Century Gothic" charset="0"/>
                </a:rPr>
                <a:t>enfrentar el cambio climático y aumentar la resiliencia </a:t>
              </a:r>
              <a:r>
                <a:rPr lang="es-ES_tradnl" sz="1800" kern="0" dirty="0">
                  <a:latin typeface="Century Gothic" charset="0"/>
                  <a:ea typeface="Century Gothic" charset="0"/>
                  <a:cs typeface="Century Gothic" charset="0"/>
                </a:rPr>
                <a:t>ante eventos naturales generadores de riesgo </a:t>
              </a:r>
              <a:endParaRPr lang="es-CO" sz="1800" kern="0" dirty="0">
                <a:latin typeface="Century Gothic" charset="0"/>
                <a:ea typeface="Century Gothic" charset="0"/>
                <a:cs typeface="Century Gothic" charset="0"/>
              </a:endParaRPr>
            </a:p>
            <a:p>
              <a:pPr algn="ctr" defTabSz="496382">
                <a:defRPr/>
              </a:pPr>
              <a:r>
                <a:rPr lang="es-ES_tradnl" sz="1800" b="1" kern="0" dirty="0" smtClean="0">
                  <a:latin typeface="Century Gothic" charset="0"/>
                  <a:ea typeface="Century Gothic" charset="0"/>
                  <a:cs typeface="Century Gothic" charset="0"/>
                </a:rPr>
                <a:t>naturales </a:t>
              </a:r>
              <a:r>
                <a:rPr lang="es-ES_tradnl" sz="1800" kern="0" dirty="0" smtClean="0">
                  <a:latin typeface="Century Gothic" charset="0"/>
                  <a:ea typeface="Century Gothic" charset="0"/>
                  <a:cs typeface="Century Gothic" charset="0"/>
                </a:rPr>
                <a:t>y fortalecer su </a:t>
              </a:r>
              <a:r>
                <a:rPr lang="es-ES_tradnl" sz="1800" b="1" kern="0" dirty="0" smtClean="0">
                  <a:latin typeface="Century Gothic" charset="0"/>
                  <a:ea typeface="Century Gothic" charset="0"/>
                  <a:cs typeface="Century Gothic" charset="0"/>
                </a:rPr>
                <a:t>relación con las actividades humanas</a:t>
              </a:r>
              <a:endParaRPr lang="es-CO" sz="1800" b="1" kern="0" dirty="0">
                <a:latin typeface="Century Gothic" charset="0"/>
                <a:ea typeface="Century Gothic" charset="0"/>
                <a:cs typeface="Century Gothic" charset="0"/>
              </a:endParaRPr>
            </a:p>
          </p:txBody>
        </p:sp>
      </p:grpSp>
      <p:sp>
        <p:nvSpPr>
          <p:cNvPr id="49" name="Rectángulo 48"/>
          <p:cNvSpPr/>
          <p:nvPr/>
        </p:nvSpPr>
        <p:spPr>
          <a:xfrm>
            <a:off x="4297014" y="3960694"/>
            <a:ext cx="3149335" cy="196245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b="1" dirty="0" smtClean="0">
                <a:solidFill>
                  <a:schemeClr val="tx1"/>
                </a:solidFill>
                <a:latin typeface="Century Gothic" charset="0"/>
                <a:ea typeface="Century Gothic" charset="0"/>
                <a:cs typeface="Century Gothic" charset="0"/>
              </a:rPr>
              <a:t>1 de 3</a:t>
            </a:r>
          </a:p>
          <a:p>
            <a:pPr algn="ctr"/>
            <a:r>
              <a:rPr lang="es-ES_tradnl" sz="1600" dirty="0" smtClean="0">
                <a:solidFill>
                  <a:schemeClr val="tx1"/>
                </a:solidFill>
                <a:latin typeface="Century Gothic" charset="0"/>
                <a:ea typeface="Century Gothic" charset="0"/>
                <a:cs typeface="Century Gothic" charset="0"/>
              </a:rPr>
              <a:t>Promover </a:t>
            </a:r>
            <a:r>
              <a:rPr lang="es-ES_tradnl" sz="1600" dirty="0">
                <a:solidFill>
                  <a:schemeClr val="tx1"/>
                </a:solidFill>
                <a:latin typeface="Century Gothic" charset="0"/>
                <a:ea typeface="Century Gothic" charset="0"/>
                <a:cs typeface="Century Gothic" charset="0"/>
              </a:rPr>
              <a:t>el </a:t>
            </a:r>
            <a:r>
              <a:rPr lang="es-ES_tradnl" sz="1600" b="1" dirty="0">
                <a:solidFill>
                  <a:schemeClr val="tx1"/>
                </a:solidFill>
                <a:latin typeface="Century Gothic" charset="0"/>
                <a:ea typeface="Century Gothic" charset="0"/>
                <a:cs typeface="Century Gothic" charset="0"/>
              </a:rPr>
              <a:t>transporte bajo en emisiones de carbono </a:t>
            </a:r>
            <a:endParaRPr lang="es-ES_tradnl" sz="1600" dirty="0">
              <a:solidFill>
                <a:schemeClr val="tx1"/>
              </a:solidFill>
              <a:latin typeface="Century Gothic" charset="0"/>
              <a:ea typeface="Century Gothic" charset="0"/>
              <a:cs typeface="Century Gothic" charset="0"/>
            </a:endParaRPr>
          </a:p>
        </p:txBody>
      </p:sp>
      <p:sp>
        <p:nvSpPr>
          <p:cNvPr id="50" name="Rectángulo 49"/>
          <p:cNvSpPr/>
          <p:nvPr/>
        </p:nvSpPr>
        <p:spPr>
          <a:xfrm>
            <a:off x="7501548" y="3976916"/>
            <a:ext cx="2099652" cy="19462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6143" indent="-186143">
              <a:buFont typeface="Arial" charset="0"/>
              <a:buChar char="•"/>
            </a:pPr>
            <a:r>
              <a:rPr lang="es-ES_tradnl" sz="1600" dirty="0">
                <a:solidFill>
                  <a:schemeClr val="tx1"/>
                </a:solidFill>
                <a:latin typeface="Century Gothic" charset="0"/>
                <a:ea typeface="Century Gothic" charset="0"/>
                <a:cs typeface="Century Gothic" charset="0"/>
              </a:rPr>
              <a:t>Troncales de Transmilenio</a:t>
            </a:r>
          </a:p>
          <a:p>
            <a:pPr marL="186143" indent="-186143">
              <a:buFont typeface="Arial" charset="0"/>
              <a:buChar char="•"/>
            </a:pPr>
            <a:r>
              <a:rPr lang="es-ES_tradnl" sz="1600" dirty="0">
                <a:solidFill>
                  <a:schemeClr val="tx1"/>
                </a:solidFill>
                <a:latin typeface="Century Gothic" charset="0"/>
                <a:ea typeface="Century Gothic" charset="0"/>
                <a:cs typeface="Century Gothic" charset="0"/>
              </a:rPr>
              <a:t>Metro </a:t>
            </a:r>
          </a:p>
          <a:p>
            <a:pPr marL="186143" indent="-186143">
              <a:buFont typeface="Arial" charset="0"/>
              <a:buChar char="•"/>
            </a:pPr>
            <a:r>
              <a:rPr lang="es-ES_tradnl" sz="1600" dirty="0">
                <a:solidFill>
                  <a:schemeClr val="tx1"/>
                </a:solidFill>
                <a:latin typeface="Century Gothic" charset="0"/>
                <a:ea typeface="Century Gothic" charset="0"/>
                <a:cs typeface="Century Gothic" charset="0"/>
              </a:rPr>
              <a:t>Programa Bici </a:t>
            </a:r>
          </a:p>
        </p:txBody>
      </p:sp>
      <p:grpSp>
        <p:nvGrpSpPr>
          <p:cNvPr id="51" name="Agrupar 50"/>
          <p:cNvGrpSpPr/>
          <p:nvPr/>
        </p:nvGrpSpPr>
        <p:grpSpPr>
          <a:xfrm>
            <a:off x="266024" y="6019759"/>
            <a:ext cx="3975776" cy="1371640"/>
            <a:chOff x="289713" y="2188564"/>
            <a:chExt cx="2048753" cy="4226336"/>
          </a:xfrm>
        </p:grpSpPr>
        <p:sp>
          <p:nvSpPr>
            <p:cNvPr id="52" name="Rectangle 3"/>
            <p:cNvSpPr/>
            <p:nvPr/>
          </p:nvSpPr>
          <p:spPr>
            <a:xfrm>
              <a:off x="289713" y="2188564"/>
              <a:ext cx="2048753" cy="42263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Rectángulo 52"/>
            <p:cNvSpPr/>
            <p:nvPr/>
          </p:nvSpPr>
          <p:spPr>
            <a:xfrm>
              <a:off x="289713" y="2705582"/>
              <a:ext cx="2048752" cy="3051139"/>
            </a:xfrm>
            <a:prstGeom prst="rect">
              <a:avLst/>
            </a:prstGeom>
          </p:spPr>
          <p:txBody>
            <a:bodyPr wrap="square">
              <a:spAutoFit/>
            </a:bodyPr>
            <a:lstStyle/>
            <a:p>
              <a:pPr algn="ctr" defTabSz="496382">
                <a:defRPr/>
              </a:pPr>
              <a:r>
                <a:rPr lang="es-ES_tradnl" sz="1800" b="1" kern="0" dirty="0" smtClean="0">
                  <a:latin typeface="Century Gothic" charset="0"/>
                  <a:ea typeface="Century Gothic" charset="0"/>
                  <a:cs typeface="Century Gothic" charset="0"/>
                </a:rPr>
                <a:t>3. </a:t>
              </a:r>
              <a:r>
                <a:rPr lang="es-ES_tradnl" sz="1800" kern="0" dirty="0" smtClean="0">
                  <a:latin typeface="Century Gothic" charset="0"/>
                  <a:ea typeface="Century Gothic" charset="0"/>
                  <a:cs typeface="Century Gothic" charset="0"/>
                </a:rPr>
                <a:t>Generar </a:t>
              </a:r>
              <a:r>
                <a:rPr lang="es-ES_tradnl" sz="1800" b="1" kern="0" dirty="0">
                  <a:latin typeface="Century Gothic" charset="0"/>
                  <a:ea typeface="Century Gothic" charset="0"/>
                  <a:cs typeface="Century Gothic" charset="0"/>
                </a:rPr>
                <a:t>crecimiento equilibrado </a:t>
              </a:r>
              <a:r>
                <a:rPr lang="es-ES_tradnl" sz="1800" kern="0" dirty="0">
                  <a:latin typeface="Century Gothic" charset="0"/>
                  <a:ea typeface="Century Gothic" charset="0"/>
                  <a:cs typeface="Century Gothic" charset="0"/>
                </a:rPr>
                <a:t>de la Ciudad </a:t>
              </a:r>
              <a:r>
                <a:rPr lang="es-ES_tradnl" sz="1800" b="1" kern="0" dirty="0">
                  <a:latin typeface="Century Gothic" charset="0"/>
                  <a:ea typeface="Century Gothic" charset="0"/>
                  <a:cs typeface="Century Gothic" charset="0"/>
                </a:rPr>
                <a:t>optimizando el </a:t>
              </a:r>
              <a:r>
                <a:rPr lang="es-ES_tradnl" sz="1800" b="1" kern="0" dirty="0" smtClean="0">
                  <a:latin typeface="Century Gothic" charset="0"/>
                  <a:ea typeface="Century Gothic" charset="0"/>
                  <a:cs typeface="Century Gothic" charset="0"/>
                </a:rPr>
                <a:t>aprovechamiento </a:t>
              </a:r>
              <a:r>
                <a:rPr lang="es-ES_tradnl" sz="1800" b="1" kern="0" dirty="0">
                  <a:latin typeface="Century Gothic" charset="0"/>
                  <a:ea typeface="Century Gothic" charset="0"/>
                  <a:cs typeface="Century Gothic" charset="0"/>
                </a:rPr>
                <a:t>de los recursos naturales </a:t>
              </a:r>
              <a:endParaRPr lang="es-CO" sz="1800" b="1" kern="0" dirty="0">
                <a:latin typeface="Century Gothic" charset="0"/>
                <a:ea typeface="Century Gothic" charset="0"/>
                <a:cs typeface="Century Gothic" charset="0"/>
              </a:endParaRPr>
            </a:p>
          </p:txBody>
        </p:sp>
      </p:grpSp>
      <p:sp>
        <p:nvSpPr>
          <p:cNvPr id="54" name="Rectángulo 53"/>
          <p:cNvSpPr/>
          <p:nvPr/>
        </p:nvSpPr>
        <p:spPr>
          <a:xfrm>
            <a:off x="4297014" y="6019759"/>
            <a:ext cx="3149335" cy="137164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b="1" dirty="0">
                <a:solidFill>
                  <a:schemeClr val="tx1"/>
                </a:solidFill>
                <a:latin typeface="Century Gothic" charset="0"/>
                <a:ea typeface="Century Gothic" charset="0"/>
                <a:cs typeface="Century Gothic" charset="0"/>
              </a:rPr>
              <a:t>1 de 3</a:t>
            </a:r>
          </a:p>
          <a:p>
            <a:pPr algn="ctr"/>
            <a:r>
              <a:rPr lang="es-ES_tradnl" sz="1600" dirty="0" smtClean="0">
                <a:solidFill>
                  <a:schemeClr val="tx1"/>
                </a:solidFill>
                <a:latin typeface="Century Gothic" charset="0"/>
                <a:ea typeface="Century Gothic" charset="0"/>
                <a:cs typeface="Century Gothic" charset="0"/>
              </a:rPr>
              <a:t>Planear </a:t>
            </a:r>
            <a:r>
              <a:rPr lang="es-ES_tradnl" sz="1600" dirty="0">
                <a:solidFill>
                  <a:schemeClr val="tx1"/>
                </a:solidFill>
                <a:latin typeface="Century Gothic" charset="0"/>
                <a:ea typeface="Century Gothic" charset="0"/>
                <a:cs typeface="Century Gothic" charset="0"/>
              </a:rPr>
              <a:t>el </a:t>
            </a:r>
            <a:r>
              <a:rPr lang="es-ES_tradnl" sz="1600" b="1" dirty="0">
                <a:solidFill>
                  <a:schemeClr val="tx1"/>
                </a:solidFill>
                <a:latin typeface="Century Gothic" charset="0"/>
                <a:ea typeface="Century Gothic" charset="0"/>
                <a:cs typeface="Century Gothic" charset="0"/>
              </a:rPr>
              <a:t>crecimiento urbano compacto, denso y cercano </a:t>
            </a:r>
            <a:r>
              <a:rPr lang="es-ES_tradnl" sz="1600" dirty="0">
                <a:solidFill>
                  <a:schemeClr val="tx1"/>
                </a:solidFill>
                <a:latin typeface="Century Gothic" charset="0"/>
                <a:ea typeface="Century Gothic" charset="0"/>
                <a:cs typeface="Century Gothic" charset="0"/>
              </a:rPr>
              <a:t>en las áreas de expansión y desarrollo </a:t>
            </a:r>
          </a:p>
        </p:txBody>
      </p:sp>
      <p:sp>
        <p:nvSpPr>
          <p:cNvPr id="55" name="Rectángulo 54"/>
          <p:cNvSpPr/>
          <p:nvPr/>
        </p:nvSpPr>
        <p:spPr>
          <a:xfrm>
            <a:off x="7501548" y="6019758"/>
            <a:ext cx="2099652" cy="137164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6143" indent="-186143">
              <a:buFont typeface="Arial" charset="0"/>
              <a:buChar char="•"/>
            </a:pPr>
            <a:r>
              <a:rPr lang="es-ES_tradnl" sz="1600" dirty="0">
                <a:solidFill>
                  <a:schemeClr val="tx1"/>
                </a:solidFill>
                <a:latin typeface="Century Gothic" charset="0"/>
                <a:ea typeface="Century Gothic" charset="0"/>
                <a:cs typeface="Century Gothic" charset="0"/>
              </a:rPr>
              <a:t>Logos de Torca</a:t>
            </a:r>
          </a:p>
          <a:p>
            <a:pPr marL="186143" indent="-186143">
              <a:buFont typeface="Arial" charset="0"/>
              <a:buChar char="•"/>
            </a:pPr>
            <a:r>
              <a:rPr lang="es-ES_tradnl" sz="1600" dirty="0">
                <a:solidFill>
                  <a:schemeClr val="tx1"/>
                </a:solidFill>
                <a:latin typeface="Century Gothic" charset="0"/>
                <a:ea typeface="Century Gothic" charset="0"/>
                <a:cs typeface="Century Gothic" charset="0"/>
              </a:rPr>
              <a:t>Cuidad Río</a:t>
            </a:r>
          </a:p>
          <a:p>
            <a:pPr marL="186143" indent="-186143">
              <a:buFont typeface="Arial" charset="0"/>
              <a:buChar char="•"/>
            </a:pPr>
            <a:r>
              <a:rPr lang="es-ES_tradnl" sz="1600" dirty="0">
                <a:solidFill>
                  <a:schemeClr val="tx1"/>
                </a:solidFill>
                <a:latin typeface="Century Gothic" charset="0"/>
                <a:ea typeface="Century Gothic" charset="0"/>
                <a:cs typeface="Century Gothic" charset="0"/>
              </a:rPr>
              <a:t>Cuidad Norte</a:t>
            </a:r>
          </a:p>
          <a:p>
            <a:pPr marL="186143" indent="-186143">
              <a:buFont typeface="Arial" charset="0"/>
              <a:buChar char="•"/>
            </a:pPr>
            <a:r>
              <a:rPr lang="es-ES_tradnl" sz="1600" dirty="0">
                <a:solidFill>
                  <a:schemeClr val="tx1"/>
                </a:solidFill>
                <a:latin typeface="Century Gothic" charset="0"/>
                <a:ea typeface="Century Gothic" charset="0"/>
                <a:cs typeface="Century Gothic" charset="0"/>
              </a:rPr>
              <a:t>Lagos de Tunjuelo</a:t>
            </a:r>
          </a:p>
        </p:txBody>
      </p:sp>
      <p:pic>
        <p:nvPicPr>
          <p:cNvPr id="56" name="Imagen 5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5033" y="1447209"/>
            <a:ext cx="3964455" cy="5962979"/>
          </a:xfrm>
          <a:prstGeom prst="rect">
            <a:avLst/>
          </a:prstGeom>
        </p:spPr>
      </p:pic>
    </p:spTree>
    <p:extLst>
      <p:ext uri="{BB962C8B-B14F-4D97-AF65-F5344CB8AC3E}">
        <p14:creationId xmlns:p14="http://schemas.microsoft.com/office/powerpoint/2010/main" val="2981452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50" y="-109099"/>
            <a:ext cx="13764310" cy="8480840"/>
          </a:xfrm>
          <a:prstGeom prst="rect">
            <a:avLst/>
          </a:prstGeom>
        </p:spPr>
      </p:pic>
      <p:grpSp>
        <p:nvGrpSpPr>
          <p:cNvPr id="3" name="Group 2"/>
          <p:cNvGrpSpPr/>
          <p:nvPr/>
        </p:nvGrpSpPr>
        <p:grpSpPr>
          <a:xfrm>
            <a:off x="11781560" y="455349"/>
            <a:ext cx="1500921" cy="557761"/>
            <a:chOff x="10748974" y="6473994"/>
            <a:chExt cx="1576204" cy="585738"/>
          </a:xfrm>
        </p:grpSpPr>
        <p:grpSp>
          <p:nvGrpSpPr>
            <p:cNvPr id="4" name="Group 3"/>
            <p:cNvGrpSpPr/>
            <p:nvPr/>
          </p:nvGrpSpPr>
          <p:grpSpPr>
            <a:xfrm>
              <a:off x="11531961" y="6473994"/>
              <a:ext cx="793217" cy="578786"/>
              <a:chOff x="11531961" y="6473994"/>
              <a:chExt cx="793217" cy="578786"/>
            </a:xfrm>
          </p:grpSpPr>
          <p:sp>
            <p:nvSpPr>
              <p:cNvPr id="23"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4"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5"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6"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7"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8"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9"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0"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1"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2"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3"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4"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5"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6"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7"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8"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39"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0"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1"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2"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3"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4"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5"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6"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7"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8"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49"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0"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1"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2"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3"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4"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5"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56"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grpSp>
        <p:grpSp>
          <p:nvGrpSpPr>
            <p:cNvPr id="5" name="Group 4"/>
            <p:cNvGrpSpPr/>
            <p:nvPr/>
          </p:nvGrpSpPr>
          <p:grpSpPr>
            <a:xfrm>
              <a:off x="10748974" y="6473994"/>
              <a:ext cx="701427" cy="585738"/>
              <a:chOff x="10681552" y="6417691"/>
              <a:chExt cx="768850" cy="642041"/>
            </a:xfrm>
          </p:grpSpPr>
          <p:sp>
            <p:nvSpPr>
              <p:cNvPr id="6"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7"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8"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9" name="Oval 42"/>
              <p:cNvSpPr>
                <a:spLocks noChangeArrowheads="1"/>
              </p:cNvSpPr>
              <p:nvPr/>
            </p:nvSpPr>
            <p:spPr bwMode="auto">
              <a:xfrm>
                <a:off x="10802400" y="6884946"/>
                <a:ext cx="33817" cy="32276"/>
              </a:xfrm>
              <a:prstGeom prst="ellipse">
                <a:avLst/>
              </a:pr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0"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1"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2" name="Rectangle 45"/>
              <p:cNvSpPr>
                <a:spLocks noChangeArrowheads="1"/>
              </p:cNvSpPr>
              <p:nvPr/>
            </p:nvSpPr>
            <p:spPr bwMode="auto">
              <a:xfrm>
                <a:off x="10802400" y="6973829"/>
                <a:ext cx="15417" cy="26814"/>
              </a:xfrm>
              <a:prstGeom prst="rect">
                <a:avLst/>
              </a:pr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3"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4"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5"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6"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7" name="Rectangle 50"/>
              <p:cNvSpPr>
                <a:spLocks noChangeArrowheads="1"/>
              </p:cNvSpPr>
              <p:nvPr/>
            </p:nvSpPr>
            <p:spPr bwMode="auto">
              <a:xfrm>
                <a:off x="10855115" y="6973829"/>
                <a:ext cx="14422" cy="26814"/>
              </a:xfrm>
              <a:prstGeom prst="rect">
                <a:avLst/>
              </a:pr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8"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19" name="Oval 52"/>
              <p:cNvSpPr>
                <a:spLocks noChangeArrowheads="1"/>
              </p:cNvSpPr>
              <p:nvPr/>
            </p:nvSpPr>
            <p:spPr bwMode="auto">
              <a:xfrm>
                <a:off x="10855115" y="6886932"/>
                <a:ext cx="34812" cy="32772"/>
              </a:xfrm>
              <a:prstGeom prst="ellipse">
                <a:avLst/>
              </a:pr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0"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1"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sp>
            <p:nvSpPr>
              <p:cNvPr id="22"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rgbClr val="0F3C64"/>
              </a:solidFill>
              <a:ln>
                <a:noFill/>
              </a:ln>
              <a:extLst/>
            </p:spPr>
            <p:txBody>
              <a:bodyPr vert="horz" wrap="square" lIns="99274" tIns="49637" rIns="99274" bIns="49637" numCol="1" anchor="t" anchorCtr="0" compatLnSpc="1">
                <a:prstTxWarp prst="textNoShape">
                  <a:avLst/>
                </a:prstTxWarp>
              </a:bodyPr>
              <a:lstStyle/>
              <a:p>
                <a:endParaRPr lang="es-CO" sz="2200">
                  <a:noFill/>
                </a:endParaRPr>
              </a:p>
            </p:txBody>
          </p:sp>
        </p:grpSp>
      </p:grpSp>
      <p:sp>
        <p:nvSpPr>
          <p:cNvPr id="101" name="Rectángulo 28"/>
          <p:cNvSpPr/>
          <p:nvPr/>
        </p:nvSpPr>
        <p:spPr>
          <a:xfrm>
            <a:off x="295868" y="314349"/>
            <a:ext cx="8866570" cy="493070"/>
          </a:xfrm>
          <a:prstGeom prst="rect">
            <a:avLst/>
          </a:prstGeom>
          <a:solidFill>
            <a:schemeClr val="bg2"/>
          </a:solidFill>
        </p:spPr>
        <p:txBody>
          <a:bodyPr wrap="square" lIns="91410" tIns="45706" rIns="91410" bIns="45706">
            <a:spAutoFit/>
          </a:bodyPr>
          <a:lstStyle/>
          <a:p>
            <a:r>
              <a:rPr lang="es-CO" sz="2500" b="1" dirty="0">
                <a:solidFill>
                  <a:prstClr val="black"/>
                </a:solidFill>
                <a:latin typeface="Century Gothic" charset="0"/>
                <a:ea typeface="Century Gothic" charset="0"/>
                <a:cs typeface="Century Gothic" charset="0"/>
              </a:rPr>
              <a:t>MODELO DE OCUPACIÓN URBANO DEL DISTRITO CAPITAL</a:t>
            </a:r>
          </a:p>
        </p:txBody>
      </p:sp>
      <p:sp>
        <p:nvSpPr>
          <p:cNvPr id="103" name="Rectángulo 102"/>
          <p:cNvSpPr/>
          <p:nvPr/>
        </p:nvSpPr>
        <p:spPr>
          <a:xfrm>
            <a:off x="12066347" y="1092692"/>
            <a:ext cx="1416894" cy="323159"/>
          </a:xfrm>
          <a:prstGeom prst="rect">
            <a:avLst/>
          </a:prstGeom>
          <a:solidFill>
            <a:srgbClr val="FEDD69"/>
          </a:solidFill>
        </p:spPr>
        <p:txBody>
          <a:bodyPr wrap="square" lIns="91436" tIns="45717" rIns="91436" bIns="45717">
            <a:spAutoFit/>
          </a:bodyPr>
          <a:lstStyle/>
          <a:p>
            <a:pPr algn="ctr">
              <a:defRPr/>
            </a:pPr>
            <a:r>
              <a:rPr lang="es-ES" altLang="es-ES" sz="1500" b="1" dirty="0">
                <a:solidFill>
                  <a:prstClr val="black"/>
                </a:solidFill>
                <a:latin typeface="Century Gothic" charset="0"/>
                <a:ea typeface="Century Gothic" charset="0"/>
                <a:cs typeface="Century Gothic" charset="0"/>
              </a:rPr>
              <a:t>(Artículo 25)</a:t>
            </a:r>
          </a:p>
        </p:txBody>
      </p:sp>
      <p:sp>
        <p:nvSpPr>
          <p:cNvPr id="104" name="Rectángulo 22"/>
          <p:cNvSpPr/>
          <p:nvPr/>
        </p:nvSpPr>
        <p:spPr>
          <a:xfrm>
            <a:off x="11500548" y="1550900"/>
            <a:ext cx="2108660" cy="923301"/>
          </a:xfrm>
          <a:prstGeom prst="rect">
            <a:avLst/>
          </a:prstGeom>
          <a:solidFill>
            <a:schemeClr val="bg1">
              <a:alpha val="67000"/>
            </a:schemeClr>
          </a:solidFill>
        </p:spPr>
        <p:txBody>
          <a:bodyPr wrap="square" lIns="91410" tIns="45706" rIns="91410" bIns="45706">
            <a:spAutoFit/>
          </a:bodyPr>
          <a:lstStyle/>
          <a:p>
            <a:pPr marL="285750" indent="-285750">
              <a:buFont typeface="Arial" panose="020B0604020202020204" pitchFamily="34" charset="0"/>
              <a:buChar char="•"/>
            </a:pPr>
            <a:r>
              <a:rPr lang="es-ES_tradnl" sz="1800" b="1" dirty="0" smtClean="0">
                <a:solidFill>
                  <a:prstClr val="black"/>
                </a:solidFill>
                <a:latin typeface="Century Gothic" charset="0"/>
                <a:ea typeface="Century Gothic" charset="0"/>
                <a:cs typeface="Century Gothic" charset="0"/>
              </a:rPr>
              <a:t>DENSO </a:t>
            </a:r>
          </a:p>
          <a:p>
            <a:pPr marL="285750" indent="-285750">
              <a:buFont typeface="Arial" panose="020B0604020202020204" pitchFamily="34" charset="0"/>
              <a:buChar char="•"/>
            </a:pPr>
            <a:r>
              <a:rPr lang="es-ES_tradnl" sz="1800" b="1" dirty="0" smtClean="0">
                <a:solidFill>
                  <a:prstClr val="black"/>
                </a:solidFill>
                <a:latin typeface="Century Gothic" charset="0"/>
                <a:ea typeface="Century Gothic" charset="0"/>
                <a:cs typeface="Century Gothic" charset="0"/>
              </a:rPr>
              <a:t>COMPACTO</a:t>
            </a:r>
          </a:p>
          <a:p>
            <a:pPr marL="285750" indent="-285750">
              <a:buFont typeface="Arial" panose="020B0604020202020204" pitchFamily="34" charset="0"/>
              <a:buChar char="•"/>
            </a:pPr>
            <a:r>
              <a:rPr lang="es-ES_tradnl" sz="1800" b="1" dirty="0" smtClean="0">
                <a:solidFill>
                  <a:prstClr val="black"/>
                </a:solidFill>
                <a:latin typeface="Century Gothic" charset="0"/>
                <a:ea typeface="Century Gothic" charset="0"/>
                <a:cs typeface="Century Gothic" charset="0"/>
              </a:rPr>
              <a:t>CERCANO</a:t>
            </a:r>
            <a:endParaRPr lang="es-ES_tradnl" sz="1500" b="1" dirty="0">
              <a:solidFill>
                <a:prstClr val="black"/>
              </a:solidFill>
              <a:latin typeface="Century Gothic" charset="0"/>
              <a:ea typeface="Century Gothic" charset="0"/>
              <a:cs typeface="Century Gothic" charset="0"/>
            </a:endParaRPr>
          </a:p>
        </p:txBody>
      </p:sp>
      <p:pic>
        <p:nvPicPr>
          <p:cNvPr id="97" name="Imagen 9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60833" y="4996407"/>
            <a:ext cx="2659824" cy="2197246"/>
          </a:xfrm>
          <a:prstGeom prst="rect">
            <a:avLst/>
          </a:prstGeom>
        </p:spPr>
      </p:pic>
      <p:sp>
        <p:nvSpPr>
          <p:cNvPr id="99" name="Rectángulo 98"/>
          <p:cNvSpPr/>
          <p:nvPr/>
        </p:nvSpPr>
        <p:spPr>
          <a:xfrm>
            <a:off x="295868" y="5750542"/>
            <a:ext cx="5478399" cy="2246769"/>
          </a:xfrm>
          <a:prstGeom prst="rect">
            <a:avLst/>
          </a:prstGeom>
          <a:solidFill>
            <a:schemeClr val="bg1"/>
          </a:solidFill>
        </p:spPr>
        <p:txBody>
          <a:bodyPr wrap="square">
            <a:spAutoFit/>
          </a:bodyPr>
          <a:lstStyle/>
          <a:p>
            <a:pPr indent="-1270" algn="just">
              <a:spcAft>
                <a:spcPts val="0"/>
              </a:spcAft>
            </a:pPr>
            <a:r>
              <a:rPr lang="es-ES" b="1" dirty="0">
                <a:latin typeface="Century Gothic" panose="020B0502020202020204" pitchFamily="34" charset="0"/>
                <a:ea typeface="Calibri" panose="020F0502020204030204" pitchFamily="34" charset="0"/>
                <a:cs typeface="Times New Roman" panose="02020603050405020304" pitchFamily="18" charset="0"/>
              </a:rPr>
              <a:t>El modelo contribuye a la resiliencia del territorio, implementando estrategias de adaptación al cambio climático en función de una adecuada gestión del riesgo, así como medidas de mitigación que concretan el modelo denso, compacto y cercano. </a:t>
            </a:r>
            <a:endParaRPr lang="es-MX" b="1"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788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3_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27733</TotalTime>
  <Words>1548</Words>
  <Application>Microsoft Office PowerPoint</Application>
  <PresentationFormat>Personalizado</PresentationFormat>
  <Paragraphs>213</Paragraphs>
  <Slides>34</Slides>
  <Notes>2</Notes>
  <HiddenSlides>0</HiddenSlides>
  <MMClips>3</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34</vt:i4>
      </vt:variant>
    </vt:vector>
  </HeadingPairs>
  <TitlesOfParts>
    <vt:vector size="42" baseType="lpstr">
      <vt:lpstr>Arial</vt:lpstr>
      <vt:lpstr>Calibri</vt:lpstr>
      <vt:lpstr>Calibri Light</vt:lpstr>
      <vt:lpstr>Century Gothic</vt:lpstr>
      <vt:lpstr>Times New Roman</vt:lpstr>
      <vt:lpstr>Office Theme</vt:lpstr>
      <vt:lpstr>3_Office Theme</vt:lpstr>
      <vt:lpstr>2_Office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ADRIANA</cp:lastModifiedBy>
  <cp:revision>785</cp:revision>
  <dcterms:created xsi:type="dcterms:W3CDTF">2018-10-07T16:57:10Z</dcterms:created>
  <dcterms:modified xsi:type="dcterms:W3CDTF">2019-07-11T15:44:10Z</dcterms:modified>
</cp:coreProperties>
</file>