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6" r:id="rId3"/>
    <p:sldId id="267" r:id="rId4"/>
    <p:sldId id="263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A330"/>
    <a:srgbClr val="8FBD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07" autoAdjust="0"/>
    <p:restoredTop sz="94660"/>
  </p:normalViewPr>
  <p:slideViewPr>
    <p:cSldViewPr snapToGrid="0">
      <p:cViewPr varScale="1">
        <p:scale>
          <a:sx n="38" d="100"/>
          <a:sy n="38" d="100"/>
        </p:scale>
        <p:origin x="891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6_5" csCatId="accent6" phldr="1"/>
      <dgm:spPr/>
      <dgm:t>
        <a:bodyPr rtlCol="0"/>
        <a:lstStyle/>
        <a:p>
          <a:pPr rtl="0"/>
          <a:endParaRPr lang="en-US"/>
        </a:p>
      </dgm:t>
    </dgm:pt>
    <dgm:pt modelId="{CEA68BC1-0214-475A-AAEB-F2C106BEDF3D}">
      <dgm:prSet custT="1"/>
      <dgm:spPr/>
      <dgm:t>
        <a:bodyPr rtlCol="0"/>
        <a:lstStyle/>
        <a:p>
          <a:pPr rtl="0"/>
          <a:r>
            <a:rPr lang="es-ES" sz="2000" b="1" noProof="0" dirty="0">
              <a:latin typeface="+mj-lt"/>
              <a:ea typeface="Calibri" charset="0"/>
              <a:cs typeface="Calibri" charset="0"/>
            </a:rPr>
            <a:t>Título</a:t>
          </a:r>
          <a:endParaRPr lang="es-ES" sz="2100" b="1" noProof="0" dirty="0">
            <a:latin typeface="+mj-lt"/>
          </a:endParaRPr>
        </a:p>
      </dgm:t>
    </dgm:pt>
    <dgm:pt modelId="{D39F5498-D166-4D4F-959E-220D13F281F2}" type="parTrans" cxnId="{4A7F6715-186E-49A7-B901-131CC9610C6D}">
      <dgm:prSet/>
      <dgm:spPr/>
      <dgm:t>
        <a:bodyPr rtlCol="0"/>
        <a:lstStyle/>
        <a:p>
          <a:pPr rtl="0"/>
          <a:endParaRPr lang="es-ES" noProof="0" dirty="0"/>
        </a:p>
      </dgm:t>
    </dgm:pt>
    <dgm:pt modelId="{D52D63DB-7300-43C9-9B4D-DCAB119753ED}" type="sibTrans" cxnId="{4A7F6715-186E-49A7-B901-131CC9610C6D}">
      <dgm:prSet/>
      <dgm:spPr/>
      <dgm:t>
        <a:bodyPr rtlCol="0"/>
        <a:lstStyle/>
        <a:p>
          <a:pPr rtl="0"/>
          <a:endParaRPr lang="es-ES" noProof="0" dirty="0"/>
        </a:p>
      </dgm:t>
    </dgm:pt>
    <dgm:pt modelId="{6E78410F-604C-43A6-A991-1F6A0685C76E}">
      <dgm:prSet custT="1"/>
      <dgm:spPr/>
      <dgm:t>
        <a:bodyPr lIns="182880" tIns="182880" rIns="182880" bIns="182880" rtlCol="0"/>
        <a:lstStyle/>
        <a:p>
          <a:pPr marL="0" rtl="0">
            <a:lnSpc>
              <a:spcPct val="100000"/>
            </a:lnSpc>
            <a:buNone/>
          </a:pPr>
          <a:r>
            <a:rPr lang="es-ES" sz="1600" b="0" i="0" noProof="0" dirty="0"/>
            <a:t>Para iniciar una presentación, vaya a la pestaña Presentación con diapositivas y seleccione Desde el principio.</a:t>
          </a:r>
          <a:endParaRPr lang="es-ES" sz="1600" noProof="0" dirty="0">
            <a:latin typeface="Calibri" charset="0"/>
            <a:ea typeface="Calibri" charset="0"/>
            <a:cs typeface="Calibri" charset="0"/>
          </a:endParaRPr>
        </a:p>
      </dgm:t>
    </dgm:pt>
    <dgm:pt modelId="{B87758DC-95B9-415D-8FA2-3A592F03EEB6}" type="parTrans" cxnId="{E6E94786-140A-4645-ACBD-B11A56308E02}">
      <dgm:prSet/>
      <dgm:spPr/>
      <dgm:t>
        <a:bodyPr rtlCol="0"/>
        <a:lstStyle/>
        <a:p>
          <a:pPr rtl="0"/>
          <a:endParaRPr lang="es-ES" noProof="0" dirty="0"/>
        </a:p>
      </dgm:t>
    </dgm:pt>
    <dgm:pt modelId="{81ADE71D-3BBC-45B9-8FE7-89C53F21FB8E}" type="sibTrans" cxnId="{E6E94786-140A-4645-ACBD-B11A56308E02}">
      <dgm:prSet/>
      <dgm:spPr/>
      <dgm:t>
        <a:bodyPr rtlCol="0"/>
        <a:lstStyle/>
        <a:p>
          <a:pPr rtl="0"/>
          <a:endParaRPr lang="es-ES" noProof="0" dirty="0"/>
        </a:p>
      </dgm:t>
    </dgm:pt>
    <dgm:pt modelId="{57B30C7E-2C98-474C-972A-4A9F013596F6}">
      <dgm:prSet custT="1"/>
      <dgm:spPr/>
      <dgm:t>
        <a:bodyPr rtlCol="0"/>
        <a:lstStyle/>
        <a:p>
          <a:pPr rtl="0"/>
          <a:r>
            <a:rPr lang="es-ES" sz="2000" b="1" noProof="0" dirty="0">
              <a:latin typeface="+mj-lt"/>
              <a:ea typeface="Calibri" charset="0"/>
              <a:cs typeface="Calibri" charset="0"/>
            </a:rPr>
            <a:t>Título</a:t>
          </a:r>
        </a:p>
      </dgm:t>
    </dgm:pt>
    <dgm:pt modelId="{3C56CB1B-7905-41E8-90E6-A55A14BA7821}" type="parTrans" cxnId="{13126A2F-129D-4762-93CF-9798949EB589}">
      <dgm:prSet/>
      <dgm:spPr/>
      <dgm:t>
        <a:bodyPr rtlCol="0"/>
        <a:lstStyle/>
        <a:p>
          <a:pPr rtl="0"/>
          <a:endParaRPr lang="es-ES" noProof="0" dirty="0"/>
        </a:p>
      </dgm:t>
    </dgm:pt>
    <dgm:pt modelId="{7F14057D-1A20-4F64-A110-C77AC5F00602}" type="sibTrans" cxnId="{13126A2F-129D-4762-93CF-9798949EB589}">
      <dgm:prSet/>
      <dgm:spPr/>
      <dgm:t>
        <a:bodyPr rtlCol="0"/>
        <a:lstStyle/>
        <a:p>
          <a:pPr rtl="0"/>
          <a:endParaRPr lang="es-ES" noProof="0" dirty="0"/>
        </a:p>
      </dgm:t>
    </dgm:pt>
    <dgm:pt modelId="{B45FF3C1-5A75-4E4C-B2B6-84B0FAC421C2}">
      <dgm:prSet custT="1"/>
      <dgm:spPr/>
      <dgm:t>
        <a:bodyPr lIns="182880" tIns="182880" rIns="182880" bIns="182880" rtlCol="0"/>
        <a:lstStyle/>
        <a:p>
          <a:pPr marL="0" rtl="0">
            <a:lnSpc>
              <a:spcPct val="100000"/>
            </a:lnSpc>
            <a:buNone/>
          </a:pPr>
          <a:r>
            <a:rPr lang="es-ES" sz="1600" b="0" i="0" noProof="0" dirty="0"/>
            <a:t>Para mostrar la vista Moderador, en la vista Presentación con diapositivas, en la barra de control de la parte inferior izquierda, seleccione los tres puntos y, luego, Mostrar vista Moderador. </a:t>
          </a:r>
          <a:endParaRPr lang="es-ES" sz="1600" noProof="0" dirty="0">
            <a:latin typeface="Calibri" charset="0"/>
            <a:ea typeface="Calibri" charset="0"/>
            <a:cs typeface="Calibri" charset="0"/>
          </a:endParaRPr>
        </a:p>
      </dgm:t>
    </dgm:pt>
    <dgm:pt modelId="{34A81C80-FF70-48EA-B442-BDB1EF403754}" type="parTrans" cxnId="{D6AF6FC0-4B56-4246-AC09-69D41F1CFC6B}">
      <dgm:prSet/>
      <dgm:spPr/>
      <dgm:t>
        <a:bodyPr rtlCol="0"/>
        <a:lstStyle/>
        <a:p>
          <a:pPr rtl="0"/>
          <a:endParaRPr lang="es-ES" noProof="0" dirty="0"/>
        </a:p>
      </dgm:t>
    </dgm:pt>
    <dgm:pt modelId="{5B9815BA-8A8F-4251-B182-AD39A4FE26DD}" type="sibTrans" cxnId="{D6AF6FC0-4B56-4246-AC09-69D41F1CFC6B}">
      <dgm:prSet/>
      <dgm:spPr/>
      <dgm:t>
        <a:bodyPr rtlCol="0"/>
        <a:lstStyle/>
        <a:p>
          <a:pPr rtl="0"/>
          <a:endParaRPr lang="es-ES" noProof="0" dirty="0"/>
        </a:p>
      </dgm:t>
    </dgm:pt>
    <dgm:pt modelId="{0A954AA6-C6B0-4271-8792-CCCE30CE7D69}">
      <dgm:prSet custT="1"/>
      <dgm:spPr/>
      <dgm:t>
        <a:bodyPr rtlCol="0"/>
        <a:lstStyle/>
        <a:p>
          <a:pPr rtl="0"/>
          <a:r>
            <a:rPr lang="es-ES" sz="2000" b="1" noProof="0" dirty="0">
              <a:latin typeface="+mj-lt"/>
              <a:ea typeface="Calibri" charset="0"/>
              <a:cs typeface="Calibri" charset="0"/>
            </a:rPr>
            <a:t>Título</a:t>
          </a:r>
          <a:endParaRPr lang="es-ES" sz="2100" b="1" noProof="0" dirty="0">
            <a:latin typeface="+mj-lt"/>
            <a:ea typeface="Calibri" charset="0"/>
            <a:cs typeface="Calibri" charset="0"/>
          </a:endParaRPr>
        </a:p>
      </dgm:t>
    </dgm:pt>
    <dgm:pt modelId="{81CA91A9-12C9-4000-A833-6528B617CCA1}" type="parTrans" cxnId="{61DE8435-87FC-4ED8-A1D9-A0E36224C192}">
      <dgm:prSet/>
      <dgm:spPr/>
      <dgm:t>
        <a:bodyPr rtlCol="0"/>
        <a:lstStyle/>
        <a:p>
          <a:pPr rtl="0"/>
          <a:endParaRPr lang="es-ES" noProof="0" dirty="0"/>
        </a:p>
      </dgm:t>
    </dgm:pt>
    <dgm:pt modelId="{7635DF39-FFCE-4F67-A43A-C3F7B847830D}" type="sibTrans" cxnId="{61DE8435-87FC-4ED8-A1D9-A0E36224C192}">
      <dgm:prSet/>
      <dgm:spPr/>
      <dgm:t>
        <a:bodyPr rtlCol="0"/>
        <a:lstStyle/>
        <a:p>
          <a:pPr rtl="0"/>
          <a:endParaRPr lang="es-ES" noProof="0" dirty="0"/>
        </a:p>
      </dgm:t>
    </dgm:pt>
    <dgm:pt modelId="{838BD54C-88AD-40D7-AF5F-AB65EB0898A5}">
      <dgm:prSet custT="1"/>
      <dgm:spPr/>
      <dgm:t>
        <a:bodyPr lIns="182880" tIns="182880" rIns="182880" bIns="182880" rtlCol="0"/>
        <a:lstStyle/>
        <a:p>
          <a:pPr marL="0" rtl="0">
            <a:lnSpc>
              <a:spcPct val="100000"/>
            </a:lnSpc>
            <a:buNone/>
          </a:pPr>
          <a:r>
            <a:rPr lang="es-ES" sz="1600" b="0" i="0" noProof="0" dirty="0"/>
            <a:t>Durante la presentación, puede ver las notas del orador en el monitor, pero estas no son visibles para el público. </a:t>
          </a:r>
          <a:endParaRPr lang="es-ES" sz="1600" noProof="0" dirty="0">
            <a:latin typeface="Calibri" charset="0"/>
            <a:ea typeface="Calibri" charset="0"/>
            <a:cs typeface="Calibri" charset="0"/>
          </a:endParaRPr>
        </a:p>
      </dgm:t>
    </dgm:pt>
    <dgm:pt modelId="{FD106F30-FED7-4A4D-9063-A51FC1861B8D}" type="parTrans" cxnId="{122438FB-0EB1-4DC7-B97A-C5EDE3236321}">
      <dgm:prSet/>
      <dgm:spPr/>
      <dgm:t>
        <a:bodyPr rtlCol="0"/>
        <a:lstStyle/>
        <a:p>
          <a:pPr rtl="0"/>
          <a:endParaRPr lang="es-ES" noProof="0" dirty="0"/>
        </a:p>
      </dgm:t>
    </dgm:pt>
    <dgm:pt modelId="{C5AC6457-3C00-4583-9061-8DA5017D63FF}" type="sibTrans" cxnId="{122438FB-0EB1-4DC7-B97A-C5EDE3236321}">
      <dgm:prSet/>
      <dgm:spPr/>
      <dgm:t>
        <a:bodyPr rtlCol="0"/>
        <a:lstStyle/>
        <a:p>
          <a:pPr rtl="0"/>
          <a:endParaRPr lang="es-ES" noProof="0" dirty="0"/>
        </a:p>
      </dgm:t>
    </dgm:pt>
    <dgm:pt modelId="{1E1BD5C7-7E98-4E9C-980A-6231C710F86D}">
      <dgm:prSet custT="1"/>
      <dgm:spPr/>
      <dgm:t>
        <a:bodyPr rtlCol="0"/>
        <a:lstStyle/>
        <a:p>
          <a:pPr rtl="0"/>
          <a:r>
            <a:rPr lang="es-ES" sz="2000" b="1" noProof="0" dirty="0">
              <a:latin typeface="+mj-lt"/>
              <a:ea typeface="Calibri" charset="0"/>
              <a:cs typeface="Calibri" charset="0"/>
            </a:rPr>
            <a:t>Título</a:t>
          </a:r>
        </a:p>
      </dgm:t>
    </dgm:pt>
    <dgm:pt modelId="{63D0BD99-D324-4743-A063-0F16264E6A03}" type="parTrans" cxnId="{F291143C-5080-4FD6-BEEA-B126FBAFEC70}">
      <dgm:prSet/>
      <dgm:spPr/>
      <dgm:t>
        <a:bodyPr rtlCol="0"/>
        <a:lstStyle/>
        <a:p>
          <a:pPr rtl="0"/>
          <a:endParaRPr lang="es-ES" noProof="0" dirty="0"/>
        </a:p>
      </dgm:t>
    </dgm:pt>
    <dgm:pt modelId="{BDC49242-DD3A-494A-A4AF-E750AD6D3DAB}" type="sibTrans" cxnId="{F291143C-5080-4FD6-BEEA-B126FBAFEC70}">
      <dgm:prSet/>
      <dgm:spPr/>
      <dgm:t>
        <a:bodyPr rtlCol="0"/>
        <a:lstStyle/>
        <a:p>
          <a:pPr rtl="0"/>
          <a:endParaRPr lang="es-ES" noProof="0" dirty="0"/>
        </a:p>
      </dgm:t>
    </dgm:pt>
    <dgm:pt modelId="{A0B60079-4AAF-49AC-8F08-8A2DFAEE29DB}">
      <dgm:prSet custT="1"/>
      <dgm:spPr/>
      <dgm:t>
        <a:bodyPr lIns="182880" tIns="182880" rIns="182880" bIns="182880" rtlCol="0"/>
        <a:lstStyle/>
        <a:p>
          <a:pPr marL="0" rtl="0">
            <a:lnSpc>
              <a:spcPct val="100000"/>
            </a:lnSpc>
            <a:buNone/>
          </a:pPr>
          <a:r>
            <a:rPr lang="es-ES" sz="1600" b="0" i="0" noProof="0" dirty="0"/>
            <a:t>El Panel de notas es un cuadro que aparece debajo de cada diapositiva. Púlselo para agregar notas. </a:t>
          </a:r>
          <a:endParaRPr lang="es-ES" sz="1600" noProof="0" dirty="0">
            <a:latin typeface="Calibri" charset="0"/>
            <a:ea typeface="Calibri" charset="0"/>
            <a:cs typeface="Calibri" charset="0"/>
          </a:endParaRPr>
        </a:p>
      </dgm:t>
    </dgm:pt>
    <dgm:pt modelId="{94E190C2-DE76-4E92-9B8B-12C8AC85398D}" type="parTrans" cxnId="{DA65D739-98AB-49B5-B28F-78D06B43157F}">
      <dgm:prSet/>
      <dgm:spPr/>
      <dgm:t>
        <a:bodyPr rtlCol="0"/>
        <a:lstStyle/>
        <a:p>
          <a:pPr rtl="0"/>
          <a:endParaRPr lang="es-ES" noProof="0" dirty="0"/>
        </a:p>
      </dgm:t>
    </dgm:pt>
    <dgm:pt modelId="{B3783AFC-A7BD-4A0E-8A53-49FBB33EB50F}" type="sibTrans" cxnId="{DA65D739-98AB-49B5-B28F-78D06B43157F}">
      <dgm:prSet/>
      <dgm:spPr/>
      <dgm:t>
        <a:bodyPr rtlCol="0"/>
        <a:lstStyle/>
        <a:p>
          <a:pPr rtl="0"/>
          <a:endParaRPr lang="es-ES" noProof="0" dirty="0"/>
        </a:p>
      </dgm:t>
    </dgm:pt>
    <dgm:pt modelId="{13416990-6629-4AE4-B0B2-7DE8418884DB}">
      <dgm:prSet custT="1"/>
      <dgm:spPr/>
      <dgm:t>
        <a:bodyPr rtlCol="0"/>
        <a:lstStyle/>
        <a:p>
          <a:pPr rtl="0"/>
          <a:r>
            <a:rPr lang="es-ES" sz="1800" b="1" noProof="0" dirty="0">
              <a:latin typeface="+mj-lt"/>
              <a:ea typeface="Calibri" charset="0"/>
              <a:cs typeface="Calibri" charset="0"/>
            </a:rPr>
            <a:t>Título</a:t>
          </a:r>
        </a:p>
      </dgm:t>
    </dgm:pt>
    <dgm:pt modelId="{180D8207-97DB-48B4-AFB6-E1571502D51D}" type="parTrans" cxnId="{88C7DEFE-ACEF-4A9F-B154-781CBBFCBE18}">
      <dgm:prSet/>
      <dgm:spPr/>
      <dgm:t>
        <a:bodyPr rtlCol="0"/>
        <a:lstStyle/>
        <a:p>
          <a:pPr rtl="0"/>
          <a:endParaRPr lang="es-ES" noProof="0" dirty="0"/>
        </a:p>
      </dgm:t>
    </dgm:pt>
    <dgm:pt modelId="{355D6E8A-518E-4B49-955A-8C7CE0CBDA24}" type="sibTrans" cxnId="{88C7DEFE-ACEF-4A9F-B154-781CBBFCBE18}">
      <dgm:prSet/>
      <dgm:spPr/>
      <dgm:t>
        <a:bodyPr rtlCol="0"/>
        <a:lstStyle/>
        <a:p>
          <a:pPr rtl="0"/>
          <a:endParaRPr lang="es-ES" noProof="0" dirty="0"/>
        </a:p>
      </dgm:t>
    </dgm:pt>
    <dgm:pt modelId="{8FE81FEC-2664-411F-AEB3-065F29F52751}">
      <dgm:prSet custT="1"/>
      <dgm:spPr/>
      <dgm:t>
        <a:bodyPr lIns="182880" tIns="182880" rIns="182880" bIns="182880" rtlCol="0"/>
        <a:lstStyle/>
        <a:p>
          <a:pPr marL="0" rtl="0">
            <a:lnSpc>
              <a:spcPct val="100000"/>
            </a:lnSpc>
            <a:buNone/>
          </a:pPr>
          <a:r>
            <a:rPr lang="es-ES" sz="1600" b="0" i="0" noProof="0" dirty="0"/>
            <a:t>Si no ve el panel de Notas o está minimizado por completo, haga clic en Notas en la barra de tareas situada en la parte inferior de la ventana de PowerPoint. </a:t>
          </a:r>
          <a:endParaRPr lang="es-ES" sz="1600" noProof="0" dirty="0">
            <a:latin typeface="Calibri" charset="0"/>
            <a:ea typeface="Calibri" charset="0"/>
            <a:cs typeface="Calibri" charset="0"/>
          </a:endParaRPr>
        </a:p>
      </dgm:t>
    </dgm:pt>
    <dgm:pt modelId="{BCBC007E-0269-421B-9C41-DE26D5C3A822}" type="parTrans" cxnId="{711E093C-AD42-45A4-8D40-A2D39702062E}">
      <dgm:prSet/>
      <dgm:spPr/>
      <dgm:t>
        <a:bodyPr rtlCol="0"/>
        <a:lstStyle/>
        <a:p>
          <a:pPr rtl="0"/>
          <a:endParaRPr lang="es-ES" noProof="0" dirty="0"/>
        </a:p>
      </dgm:t>
    </dgm:pt>
    <dgm:pt modelId="{80230EB7-7230-4881-A631-309C07417378}" type="sibTrans" cxnId="{711E093C-AD42-45A4-8D40-A2D39702062E}">
      <dgm:prSet/>
      <dgm:spPr/>
      <dgm:t>
        <a:bodyPr rtlCol="0"/>
        <a:lstStyle/>
        <a:p>
          <a:pPr rtl="0"/>
          <a:endParaRPr lang="es-ES" noProof="0" dirty="0"/>
        </a:p>
      </dgm:t>
    </dgm:pt>
    <dgm:pt modelId="{917788B4-4702-452B-A9BF-BD370AC7C91D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4C7622E-B3EE-4BFC-B751-4B261C400F01}" type="pres">
      <dgm:prSet presAssocID="{CEA68BC1-0214-475A-AAEB-F2C106BEDF3D}" presName="composite" presStyleCnt="0"/>
      <dgm:spPr/>
    </dgm:pt>
    <dgm:pt modelId="{80A1A6DF-0273-4C9F-A1CF-A320F9DB6FD1}" type="pres">
      <dgm:prSet presAssocID="{CEA68BC1-0214-475A-AAEB-F2C106BEDF3D}" presName="parTx" presStyleLbl="alignNode1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910C52EF-D1F5-4581-A150-24B263AF9343}" type="pres">
      <dgm:prSet presAssocID="{CEA68BC1-0214-475A-AAEB-F2C106BEDF3D}" presName="desTx" presStyleLbl="alignAccFollowNode1" presStyleIdx="0" presStyleCnt="5">
        <dgm:presLayoutVars/>
      </dgm:prSet>
      <dgm:spPr/>
      <dgm:t>
        <a:bodyPr/>
        <a:lstStyle/>
        <a:p>
          <a:endParaRPr lang="es-ES"/>
        </a:p>
      </dgm:t>
    </dgm:pt>
    <dgm:pt modelId="{06DEF15E-2A95-4424-9CA3-93FFF5A22F97}" type="pres">
      <dgm:prSet presAssocID="{D52D63DB-7300-43C9-9B4D-DCAB119753ED}" presName="space" presStyleCnt="0"/>
      <dgm:spPr/>
    </dgm:pt>
    <dgm:pt modelId="{0D1CB9BF-C612-4FA5-A8ED-CBAA77D93857}" type="pres">
      <dgm:prSet presAssocID="{57B30C7E-2C98-474C-972A-4A9F013596F6}" presName="composite" presStyleCnt="0"/>
      <dgm:spPr/>
    </dgm:pt>
    <dgm:pt modelId="{1F484571-9C36-4EBC-94E8-740ECF59A9E8}" type="pres">
      <dgm:prSet presAssocID="{57B30C7E-2C98-474C-972A-4A9F013596F6}" presName="parTx" presStyleLbl="alignNode1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8382FB71-379A-4A42-BEC2-AAF439B565D5}" type="pres">
      <dgm:prSet presAssocID="{57B30C7E-2C98-474C-972A-4A9F013596F6}" presName="desTx" presStyleLbl="alignAccFollowNode1" presStyleIdx="1" presStyleCnt="5">
        <dgm:presLayoutVars/>
      </dgm:prSet>
      <dgm:spPr/>
      <dgm:t>
        <a:bodyPr/>
        <a:lstStyle/>
        <a:p>
          <a:endParaRPr lang="es-ES"/>
        </a:p>
      </dgm:t>
    </dgm:pt>
    <dgm:pt modelId="{CEAD898F-DA15-46A5-A07C-10D30E78B5E8}" type="pres">
      <dgm:prSet presAssocID="{7F14057D-1A20-4F64-A110-C77AC5F00602}" presName="space" presStyleCnt="0"/>
      <dgm:spPr/>
    </dgm:pt>
    <dgm:pt modelId="{BEA164EE-1450-4AEB-9527-4E22FBF3C1A8}" type="pres">
      <dgm:prSet presAssocID="{0A954AA6-C6B0-4271-8792-CCCE30CE7D69}" presName="composite" presStyleCnt="0"/>
      <dgm:spPr/>
    </dgm:pt>
    <dgm:pt modelId="{6B33ABE5-CEF1-4B39-82C3-F1FC644C0A8F}" type="pres">
      <dgm:prSet presAssocID="{0A954AA6-C6B0-4271-8792-CCCE30CE7D69}" presName="parTx" presStyleLbl="alignNode1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D49AD3F7-B2B6-4709-A43B-C22DEB981B39}" type="pres">
      <dgm:prSet presAssocID="{0A954AA6-C6B0-4271-8792-CCCE30CE7D69}" presName="desTx" presStyleLbl="alignAccFollowNode1" presStyleIdx="2" presStyleCnt="5">
        <dgm:presLayoutVars/>
      </dgm:prSet>
      <dgm:spPr/>
      <dgm:t>
        <a:bodyPr/>
        <a:lstStyle/>
        <a:p>
          <a:endParaRPr lang="es-ES"/>
        </a:p>
      </dgm:t>
    </dgm:pt>
    <dgm:pt modelId="{C83CA8A9-5873-4873-B14F-2F0E7FB2ABCC}" type="pres">
      <dgm:prSet presAssocID="{7635DF39-FFCE-4F67-A43A-C3F7B847830D}" presName="space" presStyleCnt="0"/>
      <dgm:spPr/>
    </dgm:pt>
    <dgm:pt modelId="{952DF76F-9AB8-4BB6-B004-372FA36D16E3}" type="pres">
      <dgm:prSet presAssocID="{1E1BD5C7-7E98-4E9C-980A-6231C710F86D}" presName="composite" presStyleCnt="0"/>
      <dgm:spPr/>
    </dgm:pt>
    <dgm:pt modelId="{4AE355A7-3A54-47B1-8CB5-F35120F77B1B}" type="pres">
      <dgm:prSet presAssocID="{1E1BD5C7-7E98-4E9C-980A-6231C710F86D}" presName="parTx" presStyleLbl="alignNode1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C0A30CE6-D937-498A-8D1C-AB49CDB4AE52}" type="pres">
      <dgm:prSet presAssocID="{1E1BD5C7-7E98-4E9C-980A-6231C710F86D}" presName="desTx" presStyleLbl="alignAccFollowNode1" presStyleIdx="3" presStyleCnt="5">
        <dgm:presLayoutVars/>
      </dgm:prSet>
      <dgm:spPr/>
      <dgm:t>
        <a:bodyPr/>
        <a:lstStyle/>
        <a:p>
          <a:endParaRPr lang="es-ES"/>
        </a:p>
      </dgm:t>
    </dgm:pt>
    <dgm:pt modelId="{5F52C0BF-6756-4EC5-B609-DFC97E73A4A5}" type="pres">
      <dgm:prSet presAssocID="{BDC49242-DD3A-494A-A4AF-E750AD6D3DAB}" presName="space" presStyleCnt="0"/>
      <dgm:spPr/>
    </dgm:pt>
    <dgm:pt modelId="{F042507F-C824-490E-948D-BDF8D9C669BD}" type="pres">
      <dgm:prSet presAssocID="{13416990-6629-4AE4-B0B2-7DE8418884DB}" presName="composite" presStyleCnt="0"/>
      <dgm:spPr/>
    </dgm:pt>
    <dgm:pt modelId="{1D3D5FCC-5789-4468-99A6-5D6A676B6013}" type="pres">
      <dgm:prSet presAssocID="{13416990-6629-4AE4-B0B2-7DE8418884DB}" presName="parTx" presStyleLbl="alignNode1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44C7D37A-568B-4A53-88BE-8330DEF7D4A3}" type="pres">
      <dgm:prSet presAssocID="{13416990-6629-4AE4-B0B2-7DE8418884DB}" presName="desTx" presStyleLbl="alignAccFollowNode1" presStyleIdx="4" presStyleCnt="5">
        <dgm:presLayoutVars/>
      </dgm:prSet>
      <dgm:spPr/>
      <dgm:t>
        <a:bodyPr/>
        <a:lstStyle/>
        <a:p>
          <a:endParaRPr lang="es-ES"/>
        </a:p>
      </dgm:t>
    </dgm:pt>
  </dgm:ptLst>
  <dgm:cxnLst>
    <dgm:cxn modelId="{7AF7564A-7BD3-438E-9B3C-14BD86824042}" type="presOf" srcId="{57B30C7E-2C98-474C-972A-4A9F013596F6}" destId="{1F484571-9C36-4EBC-94E8-740ECF59A9E8}" srcOrd="0" destOrd="0" presId="urn:microsoft.com/office/officeart/2016/7/layout/HorizontalActionList"/>
    <dgm:cxn modelId="{9C4BCC70-6D73-47C9-B488-C135FF971FCD}" type="presOf" srcId="{13416990-6629-4AE4-B0B2-7DE8418884DB}" destId="{1D3D5FCC-5789-4468-99A6-5D6A676B6013}" srcOrd="0" destOrd="0" presId="urn:microsoft.com/office/officeart/2016/7/layout/HorizontalActionList"/>
    <dgm:cxn modelId="{DA65D739-98AB-49B5-B28F-78D06B43157F}" srcId="{1E1BD5C7-7E98-4E9C-980A-6231C710F86D}" destId="{A0B60079-4AAF-49AC-8F08-8A2DFAEE29DB}" srcOrd="0" destOrd="0" parTransId="{94E190C2-DE76-4E92-9B8B-12C8AC85398D}" sibTransId="{B3783AFC-A7BD-4A0E-8A53-49FBB33EB50F}"/>
    <dgm:cxn modelId="{122438FB-0EB1-4DC7-B97A-C5EDE3236321}" srcId="{0A954AA6-C6B0-4271-8792-CCCE30CE7D69}" destId="{838BD54C-88AD-40D7-AF5F-AB65EB0898A5}" srcOrd="0" destOrd="0" parTransId="{FD106F30-FED7-4A4D-9063-A51FC1861B8D}" sibTransId="{C5AC6457-3C00-4583-9061-8DA5017D63FF}"/>
    <dgm:cxn modelId="{E440549C-0098-4200-80A6-FF88137F160F}" type="presOf" srcId="{0DD8915E-DC14-41D6-9BB5-F49E1C265163}" destId="{917788B4-4702-452B-A9BF-BD370AC7C91D}" srcOrd="0" destOrd="0" presId="urn:microsoft.com/office/officeart/2016/7/layout/HorizontalActionList"/>
    <dgm:cxn modelId="{77938B8A-5AD8-4A5E-A030-55E04EAC32E6}" type="presOf" srcId="{6E78410F-604C-43A6-A991-1F6A0685C76E}" destId="{910C52EF-D1F5-4581-A150-24B263AF9343}" srcOrd="0" destOrd="0" presId="urn:microsoft.com/office/officeart/2016/7/layout/HorizontalActionList"/>
    <dgm:cxn modelId="{13126A2F-129D-4762-93CF-9798949EB589}" srcId="{0DD8915E-DC14-41D6-9BB5-F49E1C265163}" destId="{57B30C7E-2C98-474C-972A-4A9F013596F6}" srcOrd="1" destOrd="0" parTransId="{3C56CB1B-7905-41E8-90E6-A55A14BA7821}" sibTransId="{7F14057D-1A20-4F64-A110-C77AC5F00602}"/>
    <dgm:cxn modelId="{E3F2F5EC-16B1-4C58-9182-F30E78C8D17D}" type="presOf" srcId="{CEA68BC1-0214-475A-AAEB-F2C106BEDF3D}" destId="{80A1A6DF-0273-4C9F-A1CF-A320F9DB6FD1}" srcOrd="0" destOrd="0" presId="urn:microsoft.com/office/officeart/2016/7/layout/HorizontalActionList"/>
    <dgm:cxn modelId="{B33405B2-B51D-4E21-BC61-F0A17B517544}" type="presOf" srcId="{A0B60079-4AAF-49AC-8F08-8A2DFAEE29DB}" destId="{C0A30CE6-D937-498A-8D1C-AB49CDB4AE52}" srcOrd="0" destOrd="0" presId="urn:microsoft.com/office/officeart/2016/7/layout/HorizontalActionList"/>
    <dgm:cxn modelId="{88C0D421-0F9D-49BA-8817-FC936CC87FAC}" type="presOf" srcId="{B45FF3C1-5A75-4E4C-B2B6-84B0FAC421C2}" destId="{8382FB71-379A-4A42-BEC2-AAF439B565D5}" srcOrd="0" destOrd="0" presId="urn:microsoft.com/office/officeart/2016/7/layout/HorizontalActionList"/>
    <dgm:cxn modelId="{B4983ACB-8E8C-4A2A-9B18-8617D7E17A77}" type="presOf" srcId="{838BD54C-88AD-40D7-AF5F-AB65EB0898A5}" destId="{D49AD3F7-B2B6-4709-A43B-C22DEB981B39}" srcOrd="0" destOrd="0" presId="urn:microsoft.com/office/officeart/2016/7/layout/HorizontalActionList"/>
    <dgm:cxn modelId="{61DE8435-87FC-4ED8-A1D9-A0E36224C192}" srcId="{0DD8915E-DC14-41D6-9BB5-F49E1C265163}" destId="{0A954AA6-C6B0-4271-8792-CCCE30CE7D69}" srcOrd="2" destOrd="0" parTransId="{81CA91A9-12C9-4000-A833-6528B617CCA1}" sibTransId="{7635DF39-FFCE-4F67-A43A-C3F7B847830D}"/>
    <dgm:cxn modelId="{E6E94786-140A-4645-ACBD-B11A56308E02}" srcId="{CEA68BC1-0214-475A-AAEB-F2C106BEDF3D}" destId="{6E78410F-604C-43A6-A991-1F6A0685C76E}" srcOrd="0" destOrd="0" parTransId="{B87758DC-95B9-415D-8FA2-3A592F03EEB6}" sibTransId="{81ADE71D-3BBC-45B9-8FE7-89C53F21FB8E}"/>
    <dgm:cxn modelId="{6AFDC150-9F77-4A36-A180-B36F17F720D5}" type="presOf" srcId="{1E1BD5C7-7E98-4E9C-980A-6231C710F86D}" destId="{4AE355A7-3A54-47B1-8CB5-F35120F77B1B}" srcOrd="0" destOrd="0" presId="urn:microsoft.com/office/officeart/2016/7/layout/HorizontalActionList"/>
    <dgm:cxn modelId="{F287A5D1-1293-47FF-AD35-F35BD7DB7217}" type="presOf" srcId="{8FE81FEC-2664-411F-AEB3-065F29F52751}" destId="{44C7D37A-568B-4A53-88BE-8330DEF7D4A3}" srcOrd="0" destOrd="0" presId="urn:microsoft.com/office/officeart/2016/7/layout/HorizontalActionList"/>
    <dgm:cxn modelId="{711E093C-AD42-45A4-8D40-A2D39702062E}" srcId="{13416990-6629-4AE4-B0B2-7DE8418884DB}" destId="{8FE81FEC-2664-411F-AEB3-065F29F52751}" srcOrd="0" destOrd="0" parTransId="{BCBC007E-0269-421B-9C41-DE26D5C3A822}" sibTransId="{80230EB7-7230-4881-A631-309C07417378}"/>
    <dgm:cxn modelId="{9AF54BDB-DAB3-4B24-A529-369FFC39451F}" type="presOf" srcId="{0A954AA6-C6B0-4271-8792-CCCE30CE7D69}" destId="{6B33ABE5-CEF1-4B39-82C3-F1FC644C0A8F}" srcOrd="0" destOrd="0" presId="urn:microsoft.com/office/officeart/2016/7/layout/HorizontalActionList"/>
    <dgm:cxn modelId="{4A7F6715-186E-49A7-B901-131CC9610C6D}" srcId="{0DD8915E-DC14-41D6-9BB5-F49E1C265163}" destId="{CEA68BC1-0214-475A-AAEB-F2C106BEDF3D}" srcOrd="0" destOrd="0" parTransId="{D39F5498-D166-4D4F-959E-220D13F281F2}" sibTransId="{D52D63DB-7300-43C9-9B4D-DCAB119753ED}"/>
    <dgm:cxn modelId="{D6AF6FC0-4B56-4246-AC09-69D41F1CFC6B}" srcId="{57B30C7E-2C98-474C-972A-4A9F013596F6}" destId="{B45FF3C1-5A75-4E4C-B2B6-84B0FAC421C2}" srcOrd="0" destOrd="0" parTransId="{34A81C80-FF70-48EA-B442-BDB1EF403754}" sibTransId="{5B9815BA-8A8F-4251-B182-AD39A4FE26DD}"/>
    <dgm:cxn modelId="{88C7DEFE-ACEF-4A9F-B154-781CBBFCBE18}" srcId="{0DD8915E-DC14-41D6-9BB5-F49E1C265163}" destId="{13416990-6629-4AE4-B0B2-7DE8418884DB}" srcOrd="4" destOrd="0" parTransId="{180D8207-97DB-48B4-AFB6-E1571502D51D}" sibTransId="{355D6E8A-518E-4B49-955A-8C7CE0CBDA24}"/>
    <dgm:cxn modelId="{F291143C-5080-4FD6-BEEA-B126FBAFEC70}" srcId="{0DD8915E-DC14-41D6-9BB5-F49E1C265163}" destId="{1E1BD5C7-7E98-4E9C-980A-6231C710F86D}" srcOrd="3" destOrd="0" parTransId="{63D0BD99-D324-4743-A063-0F16264E6A03}" sibTransId="{BDC49242-DD3A-494A-A4AF-E750AD6D3DAB}"/>
    <dgm:cxn modelId="{33ECD332-58AF-4E88-A500-D1240A9110AD}" type="presParOf" srcId="{917788B4-4702-452B-A9BF-BD370AC7C91D}" destId="{54C7622E-B3EE-4BFC-B751-4B261C400F01}" srcOrd="0" destOrd="0" presId="urn:microsoft.com/office/officeart/2016/7/layout/HorizontalActionList"/>
    <dgm:cxn modelId="{235818C5-3573-4908-AEE0-3A7896555462}" type="presParOf" srcId="{54C7622E-B3EE-4BFC-B751-4B261C400F01}" destId="{80A1A6DF-0273-4C9F-A1CF-A320F9DB6FD1}" srcOrd="0" destOrd="0" presId="urn:microsoft.com/office/officeart/2016/7/layout/HorizontalActionList"/>
    <dgm:cxn modelId="{33438145-C485-436C-AD90-2BC58FD45BD2}" type="presParOf" srcId="{54C7622E-B3EE-4BFC-B751-4B261C400F01}" destId="{910C52EF-D1F5-4581-A150-24B263AF9343}" srcOrd="1" destOrd="0" presId="urn:microsoft.com/office/officeart/2016/7/layout/HorizontalActionList"/>
    <dgm:cxn modelId="{0EA76779-6AA3-4942-8892-7B9CDEB74548}" type="presParOf" srcId="{917788B4-4702-452B-A9BF-BD370AC7C91D}" destId="{06DEF15E-2A95-4424-9CA3-93FFF5A22F97}" srcOrd="1" destOrd="0" presId="urn:microsoft.com/office/officeart/2016/7/layout/HorizontalActionList"/>
    <dgm:cxn modelId="{57A61824-4682-4CED-A1C9-A568972EE94D}" type="presParOf" srcId="{917788B4-4702-452B-A9BF-BD370AC7C91D}" destId="{0D1CB9BF-C612-4FA5-A8ED-CBAA77D93857}" srcOrd="2" destOrd="0" presId="urn:microsoft.com/office/officeart/2016/7/layout/HorizontalActionList"/>
    <dgm:cxn modelId="{7A2FA531-FB20-457D-BFF0-44C485415D15}" type="presParOf" srcId="{0D1CB9BF-C612-4FA5-A8ED-CBAA77D93857}" destId="{1F484571-9C36-4EBC-94E8-740ECF59A9E8}" srcOrd="0" destOrd="0" presId="urn:microsoft.com/office/officeart/2016/7/layout/HorizontalActionList"/>
    <dgm:cxn modelId="{9BCEDA81-6667-4C17-AFA8-2C42082BF207}" type="presParOf" srcId="{0D1CB9BF-C612-4FA5-A8ED-CBAA77D93857}" destId="{8382FB71-379A-4A42-BEC2-AAF439B565D5}" srcOrd="1" destOrd="0" presId="urn:microsoft.com/office/officeart/2016/7/layout/HorizontalActionList"/>
    <dgm:cxn modelId="{5A057344-D843-4EDB-84B0-60D5D1347B9F}" type="presParOf" srcId="{917788B4-4702-452B-A9BF-BD370AC7C91D}" destId="{CEAD898F-DA15-46A5-A07C-10D30E78B5E8}" srcOrd="3" destOrd="0" presId="urn:microsoft.com/office/officeart/2016/7/layout/HorizontalActionList"/>
    <dgm:cxn modelId="{8508FC8E-9136-4A97-9AA3-FFDDDB3B40AE}" type="presParOf" srcId="{917788B4-4702-452B-A9BF-BD370AC7C91D}" destId="{BEA164EE-1450-4AEB-9527-4E22FBF3C1A8}" srcOrd="4" destOrd="0" presId="urn:microsoft.com/office/officeart/2016/7/layout/HorizontalActionList"/>
    <dgm:cxn modelId="{657D2BC0-01E3-4AB6-A185-AF8A8BDB41EA}" type="presParOf" srcId="{BEA164EE-1450-4AEB-9527-4E22FBF3C1A8}" destId="{6B33ABE5-CEF1-4B39-82C3-F1FC644C0A8F}" srcOrd="0" destOrd="0" presId="urn:microsoft.com/office/officeart/2016/7/layout/HorizontalActionList"/>
    <dgm:cxn modelId="{D58411C6-0DF5-4662-9901-DA23240E83B9}" type="presParOf" srcId="{BEA164EE-1450-4AEB-9527-4E22FBF3C1A8}" destId="{D49AD3F7-B2B6-4709-A43B-C22DEB981B39}" srcOrd="1" destOrd="0" presId="urn:microsoft.com/office/officeart/2016/7/layout/HorizontalActionList"/>
    <dgm:cxn modelId="{3F6A4F5F-E2A5-4931-86E6-12BB70DD5E96}" type="presParOf" srcId="{917788B4-4702-452B-A9BF-BD370AC7C91D}" destId="{C83CA8A9-5873-4873-B14F-2F0E7FB2ABCC}" srcOrd="5" destOrd="0" presId="urn:microsoft.com/office/officeart/2016/7/layout/HorizontalActionList"/>
    <dgm:cxn modelId="{4C32C92D-DDF9-49A1-AF89-0235CF9C71B7}" type="presParOf" srcId="{917788B4-4702-452B-A9BF-BD370AC7C91D}" destId="{952DF76F-9AB8-4BB6-B004-372FA36D16E3}" srcOrd="6" destOrd="0" presId="urn:microsoft.com/office/officeart/2016/7/layout/HorizontalActionList"/>
    <dgm:cxn modelId="{57417539-B51B-4234-AEE5-F533ECC107BB}" type="presParOf" srcId="{952DF76F-9AB8-4BB6-B004-372FA36D16E3}" destId="{4AE355A7-3A54-47B1-8CB5-F35120F77B1B}" srcOrd="0" destOrd="0" presId="urn:microsoft.com/office/officeart/2016/7/layout/HorizontalActionList"/>
    <dgm:cxn modelId="{17742994-33B7-461E-8138-938D77B15D79}" type="presParOf" srcId="{952DF76F-9AB8-4BB6-B004-372FA36D16E3}" destId="{C0A30CE6-D937-498A-8D1C-AB49CDB4AE52}" srcOrd="1" destOrd="0" presId="urn:microsoft.com/office/officeart/2016/7/layout/HorizontalActionList"/>
    <dgm:cxn modelId="{63E4F875-88CC-449C-98C8-8CCD36740115}" type="presParOf" srcId="{917788B4-4702-452B-A9BF-BD370AC7C91D}" destId="{5F52C0BF-6756-4EC5-B609-DFC97E73A4A5}" srcOrd="7" destOrd="0" presId="urn:microsoft.com/office/officeart/2016/7/layout/HorizontalActionList"/>
    <dgm:cxn modelId="{008A04F8-CCA8-463D-A028-8F7B8B5DED82}" type="presParOf" srcId="{917788B4-4702-452B-A9BF-BD370AC7C91D}" destId="{F042507F-C824-490E-948D-BDF8D9C669BD}" srcOrd="8" destOrd="0" presId="urn:microsoft.com/office/officeart/2016/7/layout/HorizontalActionList"/>
    <dgm:cxn modelId="{1AE7904C-A54A-4252-8559-6AFDB410BC10}" type="presParOf" srcId="{F042507F-C824-490E-948D-BDF8D9C669BD}" destId="{1D3D5FCC-5789-4468-99A6-5D6A676B6013}" srcOrd="0" destOrd="0" presId="urn:microsoft.com/office/officeart/2016/7/layout/HorizontalActionList"/>
    <dgm:cxn modelId="{52C4214A-785F-4BE4-BD04-5A0C4ABD5272}" type="presParOf" srcId="{F042507F-C824-490E-948D-BDF8D9C669BD}" destId="{44C7D37A-568B-4A53-88BE-8330DEF7D4A3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1A6DF-0273-4C9F-A1CF-A320F9DB6FD1}">
      <dsp:nvSpPr>
        <dsp:cNvPr id="0" name=""/>
        <dsp:cNvSpPr/>
      </dsp:nvSpPr>
      <dsp:spPr>
        <a:xfrm>
          <a:off x="4869" y="416522"/>
          <a:ext cx="2091607" cy="627482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283" tIns="165283" rIns="165283" bIns="165283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noProof="0" dirty="0">
              <a:latin typeface="+mj-lt"/>
              <a:ea typeface="Calibri" charset="0"/>
              <a:cs typeface="Calibri" charset="0"/>
            </a:rPr>
            <a:t>Título</a:t>
          </a:r>
          <a:endParaRPr lang="es-ES" sz="2100" b="1" kern="1200" noProof="0" dirty="0">
            <a:latin typeface="+mj-lt"/>
          </a:endParaRPr>
        </a:p>
      </dsp:txBody>
      <dsp:txXfrm>
        <a:off x="4869" y="416522"/>
        <a:ext cx="2091607" cy="627482"/>
      </dsp:txXfrm>
    </dsp:sp>
    <dsp:sp modelId="{910C52EF-D1F5-4581-A150-24B263AF9343}">
      <dsp:nvSpPr>
        <dsp:cNvPr id="0" name=""/>
        <dsp:cNvSpPr/>
      </dsp:nvSpPr>
      <dsp:spPr>
        <a:xfrm>
          <a:off x="4869" y="1044004"/>
          <a:ext cx="2091607" cy="288128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rtlCol="0" anchor="t" anchorCtr="0">
          <a:noAutofit/>
        </a:bodyPr>
        <a:lstStyle/>
        <a:p>
          <a:pPr marL="0" lvl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noProof="0" dirty="0"/>
            <a:t>Para iniciar una presentación, vaya a la pestaña Presentación con diapositivas y seleccione Desde el principio.</a:t>
          </a:r>
          <a:endParaRPr lang="es-ES" sz="1600" kern="1200" noProof="0" dirty="0">
            <a:latin typeface="Calibri" charset="0"/>
            <a:ea typeface="Calibri" charset="0"/>
            <a:cs typeface="Calibri" charset="0"/>
          </a:endParaRPr>
        </a:p>
      </dsp:txBody>
      <dsp:txXfrm>
        <a:off x="4869" y="1044004"/>
        <a:ext cx="2091607" cy="2881284"/>
      </dsp:txXfrm>
    </dsp:sp>
    <dsp:sp modelId="{1F484571-9C36-4EBC-94E8-740ECF59A9E8}">
      <dsp:nvSpPr>
        <dsp:cNvPr id="0" name=""/>
        <dsp:cNvSpPr/>
      </dsp:nvSpPr>
      <dsp:spPr>
        <a:xfrm>
          <a:off x="2204476" y="416522"/>
          <a:ext cx="2091607" cy="627482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283" tIns="165283" rIns="165283" bIns="165283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noProof="0" dirty="0">
              <a:latin typeface="+mj-lt"/>
              <a:ea typeface="Calibri" charset="0"/>
              <a:cs typeface="Calibri" charset="0"/>
            </a:rPr>
            <a:t>Título</a:t>
          </a:r>
        </a:p>
      </dsp:txBody>
      <dsp:txXfrm>
        <a:off x="2204476" y="416522"/>
        <a:ext cx="2091607" cy="627482"/>
      </dsp:txXfrm>
    </dsp:sp>
    <dsp:sp modelId="{8382FB71-379A-4A42-BEC2-AAF439B565D5}">
      <dsp:nvSpPr>
        <dsp:cNvPr id="0" name=""/>
        <dsp:cNvSpPr/>
      </dsp:nvSpPr>
      <dsp:spPr>
        <a:xfrm>
          <a:off x="2204476" y="1044004"/>
          <a:ext cx="2091607" cy="288128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rtlCol="0" anchor="t" anchorCtr="0">
          <a:noAutofit/>
        </a:bodyPr>
        <a:lstStyle/>
        <a:p>
          <a:pPr marL="0" lvl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noProof="0" dirty="0"/>
            <a:t>Para mostrar la vista Moderador, en la vista Presentación con diapositivas, en la barra de control de la parte inferior izquierda, seleccione los tres puntos y, luego, Mostrar vista Moderador. </a:t>
          </a:r>
          <a:endParaRPr lang="es-ES" sz="1600" kern="1200" noProof="0" dirty="0">
            <a:latin typeface="Calibri" charset="0"/>
            <a:ea typeface="Calibri" charset="0"/>
            <a:cs typeface="Calibri" charset="0"/>
          </a:endParaRPr>
        </a:p>
      </dsp:txBody>
      <dsp:txXfrm>
        <a:off x="2204476" y="1044004"/>
        <a:ext cx="2091607" cy="2881284"/>
      </dsp:txXfrm>
    </dsp:sp>
    <dsp:sp modelId="{6B33ABE5-CEF1-4B39-82C3-F1FC644C0A8F}">
      <dsp:nvSpPr>
        <dsp:cNvPr id="0" name=""/>
        <dsp:cNvSpPr/>
      </dsp:nvSpPr>
      <dsp:spPr>
        <a:xfrm>
          <a:off x="4404083" y="416522"/>
          <a:ext cx="2091607" cy="627482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283" tIns="165283" rIns="165283" bIns="165283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noProof="0" dirty="0">
              <a:latin typeface="+mj-lt"/>
              <a:ea typeface="Calibri" charset="0"/>
              <a:cs typeface="Calibri" charset="0"/>
            </a:rPr>
            <a:t>Título</a:t>
          </a:r>
          <a:endParaRPr lang="es-ES" sz="2100" b="1" kern="1200" noProof="0" dirty="0">
            <a:latin typeface="+mj-lt"/>
            <a:ea typeface="Calibri" charset="0"/>
            <a:cs typeface="Calibri" charset="0"/>
          </a:endParaRPr>
        </a:p>
      </dsp:txBody>
      <dsp:txXfrm>
        <a:off x="4404083" y="416522"/>
        <a:ext cx="2091607" cy="627482"/>
      </dsp:txXfrm>
    </dsp:sp>
    <dsp:sp modelId="{D49AD3F7-B2B6-4709-A43B-C22DEB981B39}">
      <dsp:nvSpPr>
        <dsp:cNvPr id="0" name=""/>
        <dsp:cNvSpPr/>
      </dsp:nvSpPr>
      <dsp:spPr>
        <a:xfrm>
          <a:off x="4404083" y="1044004"/>
          <a:ext cx="2091607" cy="288128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rtlCol="0" anchor="t" anchorCtr="0">
          <a:noAutofit/>
        </a:bodyPr>
        <a:lstStyle/>
        <a:p>
          <a:pPr marL="0" lvl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noProof="0" dirty="0"/>
            <a:t>Durante la presentación, puede ver las notas del orador en el monitor, pero estas no son visibles para el público. </a:t>
          </a:r>
          <a:endParaRPr lang="es-ES" sz="1600" kern="1200" noProof="0" dirty="0">
            <a:latin typeface="Calibri" charset="0"/>
            <a:ea typeface="Calibri" charset="0"/>
            <a:cs typeface="Calibri" charset="0"/>
          </a:endParaRPr>
        </a:p>
      </dsp:txBody>
      <dsp:txXfrm>
        <a:off x="4404083" y="1044004"/>
        <a:ext cx="2091607" cy="2881284"/>
      </dsp:txXfrm>
    </dsp:sp>
    <dsp:sp modelId="{4AE355A7-3A54-47B1-8CB5-F35120F77B1B}">
      <dsp:nvSpPr>
        <dsp:cNvPr id="0" name=""/>
        <dsp:cNvSpPr/>
      </dsp:nvSpPr>
      <dsp:spPr>
        <a:xfrm>
          <a:off x="6603691" y="416522"/>
          <a:ext cx="2091607" cy="627482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283" tIns="165283" rIns="165283" bIns="165283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noProof="0" dirty="0">
              <a:latin typeface="+mj-lt"/>
              <a:ea typeface="Calibri" charset="0"/>
              <a:cs typeface="Calibri" charset="0"/>
            </a:rPr>
            <a:t>Título</a:t>
          </a:r>
        </a:p>
      </dsp:txBody>
      <dsp:txXfrm>
        <a:off x="6603691" y="416522"/>
        <a:ext cx="2091607" cy="627482"/>
      </dsp:txXfrm>
    </dsp:sp>
    <dsp:sp modelId="{C0A30CE6-D937-498A-8D1C-AB49CDB4AE52}">
      <dsp:nvSpPr>
        <dsp:cNvPr id="0" name=""/>
        <dsp:cNvSpPr/>
      </dsp:nvSpPr>
      <dsp:spPr>
        <a:xfrm>
          <a:off x="6603691" y="1044004"/>
          <a:ext cx="2091607" cy="288128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rtlCol="0" anchor="t" anchorCtr="0">
          <a:noAutofit/>
        </a:bodyPr>
        <a:lstStyle/>
        <a:p>
          <a:pPr marL="0" lvl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noProof="0" dirty="0"/>
            <a:t>El Panel de notas es un cuadro que aparece debajo de cada diapositiva. Púlselo para agregar notas. </a:t>
          </a:r>
          <a:endParaRPr lang="es-ES" sz="1600" kern="1200" noProof="0" dirty="0">
            <a:latin typeface="Calibri" charset="0"/>
            <a:ea typeface="Calibri" charset="0"/>
            <a:cs typeface="Calibri" charset="0"/>
          </a:endParaRPr>
        </a:p>
      </dsp:txBody>
      <dsp:txXfrm>
        <a:off x="6603691" y="1044004"/>
        <a:ext cx="2091607" cy="2881284"/>
      </dsp:txXfrm>
    </dsp:sp>
    <dsp:sp modelId="{1D3D5FCC-5789-4468-99A6-5D6A676B6013}">
      <dsp:nvSpPr>
        <dsp:cNvPr id="0" name=""/>
        <dsp:cNvSpPr/>
      </dsp:nvSpPr>
      <dsp:spPr>
        <a:xfrm>
          <a:off x="8803298" y="416522"/>
          <a:ext cx="2091607" cy="627482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283" tIns="165283" rIns="165283" bIns="165283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noProof="0" dirty="0">
              <a:latin typeface="+mj-lt"/>
              <a:ea typeface="Calibri" charset="0"/>
              <a:cs typeface="Calibri" charset="0"/>
            </a:rPr>
            <a:t>Título</a:t>
          </a:r>
        </a:p>
      </dsp:txBody>
      <dsp:txXfrm>
        <a:off x="8803298" y="416522"/>
        <a:ext cx="2091607" cy="627482"/>
      </dsp:txXfrm>
    </dsp:sp>
    <dsp:sp modelId="{44C7D37A-568B-4A53-88BE-8330DEF7D4A3}">
      <dsp:nvSpPr>
        <dsp:cNvPr id="0" name=""/>
        <dsp:cNvSpPr/>
      </dsp:nvSpPr>
      <dsp:spPr>
        <a:xfrm>
          <a:off x="8803298" y="1044004"/>
          <a:ext cx="2091607" cy="288128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rtlCol="0" anchor="t" anchorCtr="0">
          <a:noAutofit/>
        </a:bodyPr>
        <a:lstStyle/>
        <a:p>
          <a:pPr marL="0" lvl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noProof="0" dirty="0"/>
            <a:t>Si no ve el panel de Notas o está minimizado por completo, haga clic en Notas en la barra de tareas situada en la parte inferior de la ventana de PowerPoint. </a:t>
          </a:r>
          <a:endParaRPr lang="es-ES" sz="1600" kern="1200" noProof="0" dirty="0">
            <a:latin typeface="Calibri" charset="0"/>
            <a:ea typeface="Calibri" charset="0"/>
            <a:cs typeface="Calibri" charset="0"/>
          </a:endParaRPr>
        </a:p>
      </dsp:txBody>
      <dsp:txXfrm>
        <a:off x="8803298" y="1044004"/>
        <a:ext cx="2091607" cy="2881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Lista de acciones horizontal"/>
  <dgm:desc val="Se usa para mostrar listas agrupadas o no secuenciales de información Funciona bien con grandes cantidades de texto. Todo el texto tiene el mismo nivel de énfasis y la dirección no está implícita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E0407-C215-4C56-AB25-DB09340ADA77}" type="datetimeFigureOut">
              <a:rPr lang="es-419" smtClean="0"/>
              <a:t>10/2/2025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D0D42-6EE6-443B-AA16-79CC7A82F45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269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8C5307-140F-447F-BCBA-BB92E3A2906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6216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8C5307-140F-447F-BCBA-BB92E3A2906B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5599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8C5307-140F-447F-BCBA-BB92E3A2906B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615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8C5307-140F-447F-BCBA-BB92E3A2906B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369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9094F-44ED-46E6-A51E-52761DD3C888}" type="slidenum">
              <a:rPr kumimoji="0" lang="es-ES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907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8C5307-140F-447F-BCBA-BB92E3A2906B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8462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1B3B4-A5A9-442E-B305-2C1B61528B9D}" type="slidenum">
              <a:rPr kumimoji="0" lang="es-ES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555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8C5307-140F-447F-BCBA-BB92E3A2906B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00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8C5307-140F-447F-BCBA-BB92E3A2906B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036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8C5307-140F-447F-BCBA-BB92E3A2906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8592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8C5307-140F-447F-BCBA-BB92E3A2906B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1757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8C5307-140F-447F-BCBA-BB92E3A2906B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2520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CD1842-5317-96B0-63E7-7223471B05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9857B0-DAF9-F86C-D891-0A9F86177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CD5E51-087F-E338-BA61-4B63C89D8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A0097-61ED-4E70-898F-00B94BB67D9D}" type="datetimeFigureOut">
              <a:rPr lang="es-419" smtClean="0"/>
              <a:t>10/2/2025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19A30-3172-A657-2656-84D69AC93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89EE14-2966-BD88-5BF3-A5E8302B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12CA-60C9-4FBF-ACDB-84C1A17782D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4246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AABFCE-19AC-0D2E-0F41-FA28FED46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4CF0C8F-174B-0A07-70AA-90245C975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3F94E0-A9B5-D06D-CB23-D39786EFF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A0097-61ED-4E70-898F-00B94BB67D9D}" type="datetimeFigureOut">
              <a:rPr lang="es-419" smtClean="0"/>
              <a:t>10/2/2025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27B29F-B874-C246-C2B5-B19BC052A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8E8C72-9138-E3B7-4810-E1148A8F6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12CA-60C9-4FBF-ACDB-84C1A17782D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8729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0814202-31C7-D463-1032-FD63F8C45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248A23-E4DC-76E8-AEBF-D1592AC15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48B3D8-0EE9-FB46-4F56-CE7E76772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A0097-61ED-4E70-898F-00B94BB67D9D}" type="datetimeFigureOut">
              <a:rPr lang="es-419" smtClean="0"/>
              <a:t>10/2/2025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C6B3E6-BDF4-2BF1-CE6B-E72F5710E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82B852-7696-EBC3-CF77-677C91A5A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12CA-60C9-4FBF-ACDB-84C1A17782D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99219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ángulo 7">
            <a:extLst>
              <a:ext uri="{FF2B5EF4-FFF2-40B4-BE49-F238E27FC236}">
                <a16:creationId xmlns:a16="http://schemas.microsoft.com/office/drawing/2014/main" id="{14FD2957-8595-499F-896A-E9A0888D05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582A2E2-E6DD-4321-B03A-F6C071C1B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4" y="753034"/>
            <a:ext cx="6815446" cy="3887390"/>
          </a:xfrm>
        </p:spPr>
        <p:txBody>
          <a:bodyPr rtlCol="0" anchor="t">
            <a:normAutofit/>
          </a:bodyPr>
          <a:lstStyle>
            <a:lvl1pPr>
              <a:defRPr sz="8500" spc="-20" baseline="0">
                <a:solidFill>
                  <a:schemeClr val="bg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D21B6D9B-E3FB-48D2-A477-5B73E2216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4640424"/>
            <a:ext cx="6437555" cy="13031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18" name="Marcador de posición de imagen 16">
            <a:extLst>
              <a:ext uri="{FF2B5EF4-FFF2-40B4-BE49-F238E27FC236}">
                <a16:creationId xmlns:a16="http://schemas.microsoft.com/office/drawing/2014/main" id="{38823550-6B12-4BFD-9C91-668B623E35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3533" y="0"/>
            <a:ext cx="4082983" cy="6858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dirty="0"/>
              <a:t>Haga clic para agregar foto</a:t>
            </a:r>
          </a:p>
        </p:txBody>
      </p:sp>
    </p:spTree>
    <p:extLst>
      <p:ext uri="{BB962C8B-B14F-4D97-AF65-F5344CB8AC3E}">
        <p14:creationId xmlns:p14="http://schemas.microsoft.com/office/powerpoint/2010/main" val="743657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ángulo 6">
            <a:extLst>
              <a:ext uri="{FF2B5EF4-FFF2-40B4-BE49-F238E27FC236}">
                <a16:creationId xmlns:a16="http://schemas.microsoft.com/office/drawing/2014/main" id="{74716EF3-1422-48C0-BC49-14FAC3550F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209C30D-AB58-482B-B553-F71367094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4" y="776941"/>
            <a:ext cx="3209008" cy="5166659"/>
          </a:xfrm>
        </p:spPr>
        <p:txBody>
          <a:bodyPr rtlCol="0" anchor="b"/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pPr rtl="0"/>
            <a:endParaRPr lang="es-ES" noProof="0" dirty="0">
              <a:solidFill>
                <a:srgbClr val="FFFFFF"/>
              </a:solidFill>
            </a:endParaRPr>
          </a:p>
        </p:txBody>
      </p:sp>
      <p:sp>
        <p:nvSpPr>
          <p:cNvPr id="13" name="Marcador de pie de página 4">
            <a:extLst>
              <a:ext uri="{FF2B5EF4-FFF2-40B4-BE49-F238E27FC236}">
                <a16:creationId xmlns:a16="http://schemas.microsoft.com/office/drawing/2014/main" id="{D946F5EF-2C45-4A87-A1DD-BD2A6FB9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374904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Título de la presentación</a:t>
            </a:r>
          </a:p>
        </p:txBody>
      </p:sp>
      <p:sp>
        <p:nvSpPr>
          <p:cNvPr id="19" name="Marcador de posición de imagen 16">
            <a:extLst>
              <a:ext uri="{FF2B5EF4-FFF2-40B4-BE49-F238E27FC236}">
                <a16:creationId xmlns:a16="http://schemas.microsoft.com/office/drawing/2014/main" id="{B1A8891C-A2D4-4238-ABCE-62AB3A9121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6700" y="0"/>
            <a:ext cx="4038600" cy="3429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dirty="0"/>
              <a:t>Haga clic para agregar foto</a:t>
            </a:r>
          </a:p>
        </p:txBody>
      </p:sp>
      <p:sp>
        <p:nvSpPr>
          <p:cNvPr id="20" name="Marcador de posición de imagen 16">
            <a:extLst>
              <a:ext uri="{FF2B5EF4-FFF2-40B4-BE49-F238E27FC236}">
                <a16:creationId xmlns:a16="http://schemas.microsoft.com/office/drawing/2014/main" id="{7B51DFB6-C977-4551-BE38-57688D7FF0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15300" y="0"/>
            <a:ext cx="4076701" cy="3429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dirty="0"/>
              <a:t>Haga clic para agregar foto</a:t>
            </a:r>
          </a:p>
        </p:txBody>
      </p:sp>
      <p:sp>
        <p:nvSpPr>
          <p:cNvPr id="24" name="Marcador de texto 21">
            <a:extLst>
              <a:ext uri="{FF2B5EF4-FFF2-40B4-BE49-F238E27FC236}">
                <a16:creationId xmlns:a16="http://schemas.microsoft.com/office/drawing/2014/main" id="{DFCFAED4-0A56-424D-BF74-4051B0BDA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64100" y="3841750"/>
            <a:ext cx="6599238" cy="2296083"/>
          </a:xfrm>
        </p:spPr>
        <p:txBody>
          <a:bodyPr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lvl="0" rtl="0"/>
            <a:r>
              <a:rPr lang="es-ES" noProof="0" dirty="0"/>
              <a:t>Haga clic para agregar texto</a:t>
            </a:r>
          </a:p>
        </p:txBody>
      </p:sp>
      <p:sp>
        <p:nvSpPr>
          <p:cNvPr id="14" name="Marcador de fecha 3">
            <a:extLst>
              <a:ext uri="{FF2B5EF4-FFF2-40B4-BE49-F238E27FC236}">
                <a16:creationId xmlns:a16="http://schemas.microsoft.com/office/drawing/2014/main" id="{9188F17E-DD3B-4CCC-957F-5A691448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s-ES" noProof="0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5" name="Marcador de número de diapositiva 5">
            <a:extLst>
              <a:ext uri="{FF2B5EF4-FFF2-40B4-BE49-F238E27FC236}">
                <a16:creationId xmlns:a16="http://schemas.microsoft.com/office/drawing/2014/main" id="{2A0235C7-971D-4E52-B991-EFA44A9A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D815C-8BF3-4ECF-A945-A2A7C2983AF9}" type="slidenum">
              <a:rPr kumimoji="0" lang="es-E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33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9E2DC86-4009-449C-8F4E-779A8C762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365124"/>
            <a:ext cx="9523655" cy="1501327"/>
          </a:xfrm>
        </p:spPr>
        <p:txBody>
          <a:bodyPr rtlCol="0"/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pPr rtl="0"/>
            <a:endParaRPr lang="es-ES" noProof="0">
              <a:solidFill>
                <a:srgbClr val="FFFFFF"/>
              </a:solidFill>
            </a:endParaRPr>
          </a:p>
        </p:txBody>
      </p:sp>
      <p:sp>
        <p:nvSpPr>
          <p:cNvPr id="12" name="Marcador de posición de imagen 10">
            <a:extLst>
              <a:ext uri="{FF2B5EF4-FFF2-40B4-BE49-F238E27FC236}">
                <a16:creationId xmlns:a16="http://schemas.microsoft.com/office/drawing/2014/main" id="{671630E1-6506-4E93-BB6A-0604E0D049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286000"/>
            <a:ext cx="5067300" cy="4572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para agregar foto</a:t>
            </a:r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51BAB65B-02AF-4992-85D0-8E98AB1BD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Título de la presentación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CFE115BC-4A4C-4385-82D5-106D1FAC3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9887" y="2899186"/>
            <a:ext cx="5610113" cy="328435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rtl="0"/>
            <a:endParaRPr lang="es-ES" noProof="0"/>
          </a:p>
        </p:txBody>
      </p:sp>
      <p:sp>
        <p:nvSpPr>
          <p:cNvPr id="8" name="Marcador de fecha 3">
            <a:extLst>
              <a:ext uri="{FF2B5EF4-FFF2-40B4-BE49-F238E27FC236}">
                <a16:creationId xmlns:a16="http://schemas.microsoft.com/office/drawing/2014/main" id="{5CD3EB2B-80EF-4DC6-B2B6-F4B56844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s-ES" noProof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3DC3E33A-8A0A-4767-A4D9-CD895637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D940D-6D44-4DF9-9322-B4B11F7EDCD0}" type="slidenum">
              <a:rPr kumimoji="0" lang="es-E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068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lt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CFE912F-46EC-49B0-9C9A-DE9CBDF9F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5" y="753035"/>
            <a:ext cx="5945393" cy="2366683"/>
          </a:xfrm>
        </p:spPr>
        <p:txBody>
          <a:bodyPr rtlCol="0">
            <a:normAutofit/>
          </a:bodyPr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pPr rtl="0"/>
            <a:endParaRPr lang="es-ES" sz="6000" noProof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9BF32D81-1E24-45B8-A09D-EEAD404D8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3075868"/>
            <a:ext cx="5945393" cy="1108335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9F9C7900-0694-4FDF-B29C-24016C0B9C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533900"/>
            <a:ext cx="7086598" cy="2324100"/>
          </a:xfrm>
        </p:spPr>
        <p:txBody>
          <a:bodyPr rtlCol="0"/>
          <a:lstStyle>
            <a:lvl1pPr marL="0" indent="0" algn="l">
              <a:buNone/>
              <a:defRPr/>
            </a:lvl1pPr>
          </a:lstStyle>
          <a:p>
            <a:pPr rtl="0"/>
            <a:r>
              <a:rPr lang="es-ES" noProof="0"/>
              <a:t>Haga clic para agregar foto</a:t>
            </a:r>
          </a:p>
        </p:txBody>
      </p:sp>
      <p:sp>
        <p:nvSpPr>
          <p:cNvPr id="14" name="Marcador de posición de imagen 12">
            <a:extLst>
              <a:ext uri="{FF2B5EF4-FFF2-40B4-BE49-F238E27FC236}">
                <a16:creationId xmlns:a16="http://schemas.microsoft.com/office/drawing/2014/main" id="{D71BA6F2-2182-4910-8DA6-71E5AB2745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86600" y="0"/>
            <a:ext cx="5105400" cy="45339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para agregar foto</a:t>
            </a:r>
          </a:p>
        </p:txBody>
      </p:sp>
      <p:sp>
        <p:nvSpPr>
          <p:cNvPr id="17" name="Marcador de posición de imagen 15">
            <a:extLst>
              <a:ext uri="{FF2B5EF4-FFF2-40B4-BE49-F238E27FC236}">
                <a16:creationId xmlns:a16="http://schemas.microsoft.com/office/drawing/2014/main" id="{83DCD7D2-7B94-48E9-9DCA-E72E1BCE43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86598" y="4533900"/>
            <a:ext cx="5105402" cy="232410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s-ES" noProof="0"/>
              <a:t>Haga clic para agregar foto</a:t>
            </a:r>
          </a:p>
        </p:txBody>
      </p:sp>
    </p:spTree>
    <p:extLst>
      <p:ext uri="{BB962C8B-B14F-4D97-AF65-F5344CB8AC3E}">
        <p14:creationId xmlns:p14="http://schemas.microsoft.com/office/powerpoint/2010/main" val="1039126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4F3EF5A-453C-4D68-BA86-2FB1DE61C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87" y="996950"/>
            <a:ext cx="2384425" cy="4946650"/>
          </a:xfrm>
        </p:spPr>
        <p:txBody>
          <a:bodyPr rtlCol="0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agregar texto</a:t>
            </a:r>
          </a:p>
        </p:txBody>
      </p:sp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id="{59321BA0-41E1-404D-9063-DF281D186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2771138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>
              <a:defRPr/>
            </a:pPr>
            <a:r>
              <a:rPr lang="es-ES" noProof="0"/>
              <a:t>Título de la presentación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71CEA4-8F84-4893-8A45-28DB0AE2068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2650" y="996950"/>
            <a:ext cx="8367713" cy="4545013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es-ES" noProof="0"/>
              <a:t>Haga clic para agregar contenido</a:t>
            </a:r>
          </a:p>
        </p:txBody>
      </p:sp>
      <p:sp>
        <p:nvSpPr>
          <p:cNvPr id="10" name="Marcador de fecha 3">
            <a:extLst>
              <a:ext uri="{FF2B5EF4-FFF2-40B4-BE49-F238E27FC236}">
                <a16:creationId xmlns:a16="http://schemas.microsoft.com/office/drawing/2014/main" id="{C99D2EA6-8453-4240-88D1-460E269D8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s-ES" noProof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02DD4984-9B40-488F-B903-2E041955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s-E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338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posición de imagen 22">
            <a:extLst>
              <a:ext uri="{FF2B5EF4-FFF2-40B4-BE49-F238E27FC236}">
                <a16:creationId xmlns:a16="http://schemas.microsoft.com/office/drawing/2014/main" id="{AD3C5B21-C400-4C50-8684-59543CDC43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" y="0"/>
            <a:ext cx="12192000" cy="6858000"/>
          </a:xfrm>
          <a:noFill/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para agregar foto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F81B040C-8943-4433-BFE9-AFB1F7C9E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636" y="-2"/>
            <a:ext cx="11014364" cy="4100947"/>
          </a:xfrm>
          <a:gradFill>
            <a:gsLst>
              <a:gs pos="77000">
                <a:srgbClr val="000000">
                  <a:alpha val="30000"/>
                </a:srgbClr>
              </a:gs>
              <a:gs pos="38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2000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21594000" scaled="0"/>
          </a:gradFill>
        </p:spPr>
        <p:txBody>
          <a:bodyPr rIns="731520" rtlCol="0">
            <a:normAutofit/>
          </a:bodyPr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pPr algn="r" rtl="0"/>
            <a:endParaRPr lang="es-ES" noProof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741A6711-44B3-4723-90E5-802B2DBD8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1963" y="4089656"/>
            <a:ext cx="8950035" cy="2796566"/>
          </a:xfrm>
          <a:gradFill>
            <a:gsLst>
              <a:gs pos="77000">
                <a:srgbClr val="000000">
                  <a:alpha val="30000"/>
                </a:srgbClr>
              </a:gs>
              <a:gs pos="33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21594000" scaled="0"/>
          </a:gradFill>
        </p:spPr>
        <p:txBody>
          <a:bodyPr tIns="640080" rIns="731520" rtlCol="0" anchor="t">
            <a:normAutofit/>
          </a:bodyPr>
          <a:lstStyle>
            <a:lvl1pPr marL="0" indent="0" algn="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algn="r" rtl="0"/>
            <a:endParaRPr lang="es-ES" noProof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Marcador de pie de página 4">
            <a:extLst>
              <a:ext uri="{FF2B5EF4-FFF2-40B4-BE49-F238E27FC236}">
                <a16:creationId xmlns:a16="http://schemas.microsoft.com/office/drawing/2014/main" id="{B79A2161-66FE-4C11-AD83-5824307CB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>
              <a:defRPr/>
            </a:pPr>
            <a:r>
              <a:rPr lang="es-ES" noProof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Título de la presentación</a:t>
            </a:r>
          </a:p>
        </p:txBody>
      </p:sp>
      <p:sp>
        <p:nvSpPr>
          <p:cNvPr id="20" name="Marcador de fecha 3">
            <a:extLst>
              <a:ext uri="{FF2B5EF4-FFF2-40B4-BE49-F238E27FC236}">
                <a16:creationId xmlns:a16="http://schemas.microsoft.com/office/drawing/2014/main" id="{91399727-F37D-4748-90E8-B5B6F5312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>
              <a:defRPr/>
            </a:pPr>
            <a:r>
              <a:rPr lang="es-ES" noProof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</a:t>
            </a:r>
          </a:p>
        </p:txBody>
      </p:sp>
      <p:sp>
        <p:nvSpPr>
          <p:cNvPr id="21" name="Marcador de número de diapositiva 5">
            <a:extLst>
              <a:ext uri="{FF2B5EF4-FFF2-40B4-BE49-F238E27FC236}">
                <a16:creationId xmlns:a16="http://schemas.microsoft.com/office/drawing/2014/main" id="{B9DE4FD1-0950-4A6A-8167-F0E9C622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>
              <a:defRPr/>
            </a:pPr>
            <a:fld id="{CD6D940D-6D44-4DF9-9322-B4B11F7EDCD0}" type="slidenum">
              <a:rPr lang="es-ES" noProof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rtl="0">
                <a:defRPr/>
              </a:pPr>
              <a:t>‹Nº›</a:t>
            </a:fld>
            <a:endParaRPr lang="es-ES" noProof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8064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B75C9195-04C9-4D9A-B613-44A5F5900D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2983" y="194783"/>
            <a:ext cx="9421177" cy="769493"/>
          </a:xfrm>
        </p:spPr>
        <p:txBody>
          <a:bodyPr rtlCol="0" anchor="ctr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agregar un título</a:t>
            </a:r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1420B3F9-9DEF-4500-91D7-25F0B5E9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>
                <a:solidFill>
                  <a:prstClr val="black"/>
                </a:solidFill>
              </a:rPr>
              <a:t>Título de la presentación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05E504E9-EAD2-4BE5-9736-CED43FF2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s-ES" noProof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3EB613-AF5E-423F-A78B-94F856BF6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s-E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Marcador de posición de imagen 23">
            <a:extLst>
              <a:ext uri="{FF2B5EF4-FFF2-40B4-BE49-F238E27FC236}">
                <a16:creationId xmlns:a16="http://schemas.microsoft.com/office/drawing/2014/main" id="{43D59024-D21F-46A9-B65B-C9166E4E30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6083" y="2339390"/>
            <a:ext cx="2075688" cy="2075688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1" name="Marcador de posición de imagen 23">
            <a:extLst>
              <a:ext uri="{FF2B5EF4-FFF2-40B4-BE49-F238E27FC236}">
                <a16:creationId xmlns:a16="http://schemas.microsoft.com/office/drawing/2014/main" id="{C929A99D-6C0C-468B-854A-FF1CC91260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20384" y="2339390"/>
            <a:ext cx="2075688" cy="2075688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2" name="Marcador de posición de imagen 23">
            <a:extLst>
              <a:ext uri="{FF2B5EF4-FFF2-40B4-BE49-F238E27FC236}">
                <a16:creationId xmlns:a16="http://schemas.microsoft.com/office/drawing/2014/main" id="{60F12D74-CCEB-4CE6-A979-072265047F7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94685" y="2339390"/>
            <a:ext cx="2075688" cy="2075688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3" name="Marcador de posición de imagen 23">
            <a:extLst>
              <a:ext uri="{FF2B5EF4-FFF2-40B4-BE49-F238E27FC236}">
                <a16:creationId xmlns:a16="http://schemas.microsoft.com/office/drawing/2014/main" id="{6A481ED4-1444-4E48-A31E-B2624CF536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70228" y="2339390"/>
            <a:ext cx="2075688" cy="2075688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4" name="Marcador de texto 28">
            <a:extLst>
              <a:ext uri="{FF2B5EF4-FFF2-40B4-BE49-F238E27FC236}">
                <a16:creationId xmlns:a16="http://schemas.microsoft.com/office/drawing/2014/main" id="{1FCF4CD5-BF81-4AEB-BE4A-D07274F666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6083" y="4628543"/>
            <a:ext cx="2075688" cy="347662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15" name="Marcador de texto 28">
            <a:extLst>
              <a:ext uri="{FF2B5EF4-FFF2-40B4-BE49-F238E27FC236}">
                <a16:creationId xmlns:a16="http://schemas.microsoft.com/office/drawing/2014/main" id="{68146790-CD56-4671-AD13-89B30FAF55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6083" y="4934031"/>
            <a:ext cx="2075688" cy="347662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16" name="Marcador de texto 28">
            <a:extLst>
              <a:ext uri="{FF2B5EF4-FFF2-40B4-BE49-F238E27FC236}">
                <a16:creationId xmlns:a16="http://schemas.microsoft.com/office/drawing/2014/main" id="{305877BA-4DF5-499D-9288-3956FC9B1B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0384" y="4628543"/>
            <a:ext cx="2075688" cy="347662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17" name="Marcador de texto 28">
            <a:extLst>
              <a:ext uri="{FF2B5EF4-FFF2-40B4-BE49-F238E27FC236}">
                <a16:creationId xmlns:a16="http://schemas.microsoft.com/office/drawing/2014/main" id="{22E6E064-1B6D-455F-98A9-1A851E3FE1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20384" y="4934031"/>
            <a:ext cx="2075688" cy="347662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18" name="Marcador de texto 28">
            <a:extLst>
              <a:ext uri="{FF2B5EF4-FFF2-40B4-BE49-F238E27FC236}">
                <a16:creationId xmlns:a16="http://schemas.microsoft.com/office/drawing/2014/main" id="{76F0A93D-9B44-4CF6-87AF-4B5200AF2C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4685" y="4628543"/>
            <a:ext cx="2075688" cy="347662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19" name="Marcador de texto 28">
            <a:extLst>
              <a:ext uri="{FF2B5EF4-FFF2-40B4-BE49-F238E27FC236}">
                <a16:creationId xmlns:a16="http://schemas.microsoft.com/office/drawing/2014/main" id="{550B9205-0F01-47B9-9C79-42EB1E22C9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4685" y="4934031"/>
            <a:ext cx="2075688" cy="347662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20" name="Marcador de texto 28">
            <a:extLst>
              <a:ext uri="{FF2B5EF4-FFF2-40B4-BE49-F238E27FC236}">
                <a16:creationId xmlns:a16="http://schemas.microsoft.com/office/drawing/2014/main" id="{8FC1F3E1-C69F-4835-A5CD-929BD175AF1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70228" y="4628543"/>
            <a:ext cx="2075688" cy="347662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1" name="Marcador de texto 28">
            <a:extLst>
              <a:ext uri="{FF2B5EF4-FFF2-40B4-BE49-F238E27FC236}">
                <a16:creationId xmlns:a16="http://schemas.microsoft.com/office/drawing/2014/main" id="{457972FF-3484-4C00-A636-0F208F816C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70228" y="4934031"/>
            <a:ext cx="2075688" cy="347662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669083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scala de ti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96EC4CB6-956E-48EB-86AC-B40D89D74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0759" y="194783"/>
            <a:ext cx="10022841" cy="760892"/>
          </a:xfrm>
        </p:spPr>
        <p:txBody>
          <a:bodyPr rtlCol="0" anchor="ctr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agregar un título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13FA4250-BD33-40AE-934A-A473029C5CA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6112" y="1560513"/>
            <a:ext cx="10899776" cy="4341812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es-ES" noProof="0"/>
              <a:t>Haga clic para agregar contenido</a:t>
            </a:r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771E7CA1-3FAA-4961-8BAC-93AB2EF6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>
                <a:solidFill>
                  <a:prstClr val="black"/>
                </a:solidFill>
              </a:rPr>
              <a:t>Título de la presentación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520CC547-8B7E-4C4B-9B2A-04BD498A71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s-ES" noProof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34245B-9DC4-457D-AB68-8E3BBB852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s-E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88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358290-51EF-3C9D-7E1C-E1380D78A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830AAF-766D-CCC8-2D14-D0FF9FC06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4FC626-AEF6-7C0A-F3B8-87AD9C072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A0097-61ED-4E70-898F-00B94BB67D9D}" type="datetimeFigureOut">
              <a:rPr lang="es-419" smtClean="0"/>
              <a:t>10/2/2025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06D29-766F-FA2E-FC67-1ED1710E4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ECCD61-AE21-9743-9AAB-5D6734DE2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12CA-60C9-4FBF-ACDB-84C1A17782D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93067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umnas de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F0F480-E13D-4322-ADF4-56769DC5A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9680" y="190500"/>
            <a:ext cx="10036292" cy="773776"/>
          </a:xfrm>
        </p:spPr>
        <p:txBody>
          <a:bodyPr rtlCol="0" anchor="ctr"/>
          <a:lstStyle>
            <a:lvl1pPr algn="r"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agregar un título</a:t>
            </a:r>
          </a:p>
        </p:txBody>
      </p:sp>
      <p:sp>
        <p:nvSpPr>
          <p:cNvPr id="12" name="Marcador de texto 30">
            <a:extLst>
              <a:ext uri="{FF2B5EF4-FFF2-40B4-BE49-F238E27FC236}">
                <a16:creationId xmlns:a16="http://schemas.microsoft.com/office/drawing/2014/main" id="{7F0BA818-CA3B-46FD-9A79-7BDC1D9CA7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243" y="1764139"/>
            <a:ext cx="4756714" cy="5976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17" name="Marcador de texto 15">
            <a:extLst>
              <a:ext uri="{FF2B5EF4-FFF2-40B4-BE49-F238E27FC236}">
                <a16:creationId xmlns:a16="http://schemas.microsoft.com/office/drawing/2014/main" id="{4EAD007E-B9BB-4C9F-BDC8-127A77F0F9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9243" y="2374900"/>
            <a:ext cx="4756714" cy="3365500"/>
          </a:xfrm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14" name="Marcador de texto 30">
            <a:extLst>
              <a:ext uri="{FF2B5EF4-FFF2-40B4-BE49-F238E27FC236}">
                <a16:creationId xmlns:a16="http://schemas.microsoft.com/office/drawing/2014/main" id="{9ECBA1DE-781A-4AA7-86CA-0EBE52A9B4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7467" y="1764031"/>
            <a:ext cx="4756714" cy="5976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18" name="Marcador de texto 15">
            <a:extLst>
              <a:ext uri="{FF2B5EF4-FFF2-40B4-BE49-F238E27FC236}">
                <a16:creationId xmlns:a16="http://schemas.microsoft.com/office/drawing/2014/main" id="{53A9CA10-3BBC-41E7-A34E-C6CCFEC820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7467" y="2374900"/>
            <a:ext cx="4756714" cy="3365500"/>
          </a:xfrm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27F3D4E9-1171-434D-AA71-EA27F72E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Título de la presentación</a:t>
            </a: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57A29A0D-15CB-4460-9435-7E7D6453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s-ES" noProof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8B6F95C2-7834-44D3-B93B-79D944E1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s-E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853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umna de conteni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92051A8D-592F-40C1-A65D-E1F17B07C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9600" y="183988"/>
            <a:ext cx="9406372" cy="803380"/>
          </a:xfrm>
        </p:spPr>
        <p:txBody>
          <a:bodyPr rtlCol="0" anchor="ctr"/>
          <a:lstStyle>
            <a:lvl1pPr algn="r"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agregar un título</a:t>
            </a:r>
          </a:p>
        </p:txBody>
      </p:sp>
      <p:sp>
        <p:nvSpPr>
          <p:cNvPr id="8" name="Marcador de texto 30">
            <a:extLst>
              <a:ext uri="{FF2B5EF4-FFF2-40B4-BE49-F238E27FC236}">
                <a16:creationId xmlns:a16="http://schemas.microsoft.com/office/drawing/2014/main" id="{CF4C4703-C9D4-483C-8E41-17BB7193D0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300" y="1764193"/>
            <a:ext cx="3327366" cy="5976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14" name="Marcador de texto 15">
            <a:extLst>
              <a:ext uri="{FF2B5EF4-FFF2-40B4-BE49-F238E27FC236}">
                <a16:creationId xmlns:a16="http://schemas.microsoft.com/office/drawing/2014/main" id="{7393281D-B77A-4BB8-A3E2-49E0F1259D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1193" y="2374899"/>
            <a:ext cx="3327366" cy="3485573"/>
          </a:xfrm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12" name="Marcador de texto 30">
            <a:extLst>
              <a:ext uri="{FF2B5EF4-FFF2-40B4-BE49-F238E27FC236}">
                <a16:creationId xmlns:a16="http://schemas.microsoft.com/office/drawing/2014/main" id="{6B205DED-723B-48E3-AE9F-556696225C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2317" y="1764193"/>
            <a:ext cx="3327366" cy="5976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15" name="Marcador de texto 15">
            <a:extLst>
              <a:ext uri="{FF2B5EF4-FFF2-40B4-BE49-F238E27FC236}">
                <a16:creationId xmlns:a16="http://schemas.microsoft.com/office/drawing/2014/main" id="{77D63D24-8466-44F3-898F-5CBC42C768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32317" y="2374899"/>
            <a:ext cx="3327366" cy="3485573"/>
          </a:xfrm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10" name="Marcador de texto 30">
            <a:extLst>
              <a:ext uri="{FF2B5EF4-FFF2-40B4-BE49-F238E27FC236}">
                <a16:creationId xmlns:a16="http://schemas.microsoft.com/office/drawing/2014/main" id="{F600D1D1-B6A8-4A4E-BC6A-897FE089CB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5393" y="1764193"/>
            <a:ext cx="3327366" cy="5976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A205F643-67E9-4E41-A65F-163C816090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25393" y="2374899"/>
            <a:ext cx="3327366" cy="3485573"/>
          </a:xfrm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2" name="Marcador de pie de página 4">
            <a:extLst>
              <a:ext uri="{FF2B5EF4-FFF2-40B4-BE49-F238E27FC236}">
                <a16:creationId xmlns:a16="http://schemas.microsoft.com/office/drawing/2014/main" id="{B0EF04CC-F1B1-495C-BA2F-F28A5D971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Título de la presentación</a:t>
            </a:r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657B66A6-EBC5-4A75-B938-7148B7A1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s-ES" noProof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D83DD707-C769-4868-9B2F-1BF7ABBCD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s-E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703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su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B926107-51B9-44DD-8581-AA5E8B601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8" y="484494"/>
            <a:ext cx="5800867" cy="1569493"/>
          </a:xfrm>
        </p:spPr>
        <p:txBody>
          <a:bodyPr rtlCol="0" anchor="b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CD144A4B-34B7-47EC-888B-0D2076006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2" y="2156346"/>
            <a:ext cx="5800866" cy="3963937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rtl="0"/>
            <a:endParaRPr lang="es-ES" noProof="0"/>
          </a:p>
        </p:txBody>
      </p:sp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id="{C6A9B852-DA3F-4566-BDEB-F1F69334E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3877423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Título de la presentación</a:t>
            </a:r>
          </a:p>
        </p:txBody>
      </p:sp>
      <p:sp>
        <p:nvSpPr>
          <p:cNvPr id="17" name="Marcador de posición de imagen 12">
            <a:extLst>
              <a:ext uri="{FF2B5EF4-FFF2-40B4-BE49-F238E27FC236}">
                <a16:creationId xmlns:a16="http://schemas.microsoft.com/office/drawing/2014/main" id="{116EBB24-A127-412B-99DB-A7FBCA68A2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0838" y="665163"/>
            <a:ext cx="2214562" cy="2513012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para agregar foto</a:t>
            </a:r>
          </a:p>
        </p:txBody>
      </p:sp>
      <p:sp>
        <p:nvSpPr>
          <p:cNvPr id="18" name="Marcador de posición de imagen 12">
            <a:extLst>
              <a:ext uri="{FF2B5EF4-FFF2-40B4-BE49-F238E27FC236}">
                <a16:creationId xmlns:a16="http://schemas.microsoft.com/office/drawing/2014/main" id="{63CCB0A6-D7F6-4C78-B6C0-A045E3B25B0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329737" y="665579"/>
            <a:ext cx="2214562" cy="2513012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para agregar foto</a:t>
            </a:r>
          </a:p>
        </p:txBody>
      </p:sp>
      <p:sp>
        <p:nvSpPr>
          <p:cNvPr id="19" name="Marcador de posición de imagen 12">
            <a:extLst>
              <a:ext uri="{FF2B5EF4-FFF2-40B4-BE49-F238E27FC236}">
                <a16:creationId xmlns:a16="http://schemas.microsoft.com/office/drawing/2014/main" id="{F3038A14-3DB7-4BDC-A247-674224BFB8B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00854" y="3607271"/>
            <a:ext cx="2214562" cy="2513012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para agregar foto</a:t>
            </a:r>
          </a:p>
        </p:txBody>
      </p:sp>
      <p:sp>
        <p:nvSpPr>
          <p:cNvPr id="20" name="Marcador de posición de imagen 12">
            <a:extLst>
              <a:ext uri="{FF2B5EF4-FFF2-40B4-BE49-F238E27FC236}">
                <a16:creationId xmlns:a16="http://schemas.microsoft.com/office/drawing/2014/main" id="{59BCC1BB-4299-409F-9215-B3A4ECAB523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24845" y="3607271"/>
            <a:ext cx="2214562" cy="2513012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para agregar foto</a:t>
            </a:r>
          </a:p>
        </p:txBody>
      </p:sp>
      <p:sp>
        <p:nvSpPr>
          <p:cNvPr id="10" name="Marcador de fecha 3">
            <a:extLst>
              <a:ext uri="{FF2B5EF4-FFF2-40B4-BE49-F238E27FC236}">
                <a16:creationId xmlns:a16="http://schemas.microsoft.com/office/drawing/2014/main" id="{7FB415D6-2F2D-46E2-94AF-1F3BE10F35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s-ES" noProof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FEC8DC3B-1AAD-429C-A1EA-FAEE9D88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F39FF-F5CB-4ACA-9B46-4CCF89ECA75F}" type="slidenum">
              <a:rPr kumimoji="0" lang="es-E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691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6">
            <a:extLst>
              <a:ext uri="{FF2B5EF4-FFF2-40B4-BE49-F238E27FC236}">
                <a16:creationId xmlns:a16="http://schemas.microsoft.com/office/drawing/2014/main" id="{DA9EBEF3-E8A8-4C5C-B6D9-B322242DC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001" y="4947313"/>
            <a:ext cx="7700617" cy="1409037"/>
          </a:xfrm>
        </p:spPr>
        <p:txBody>
          <a:bodyPr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s-ES" sz="5400" noProof="0"/>
          </a:p>
        </p:txBody>
      </p:sp>
      <p:sp>
        <p:nvSpPr>
          <p:cNvPr id="11" name="Subtítulo 7">
            <a:extLst>
              <a:ext uri="{FF2B5EF4-FFF2-40B4-BE49-F238E27FC236}">
                <a16:creationId xmlns:a16="http://schemas.microsoft.com/office/drawing/2014/main" id="{6A90C83B-4674-4CF1-9CD4-78C3B7CDC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6252" y="386989"/>
            <a:ext cx="2443495" cy="3758334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rtl="0"/>
            <a:endParaRPr lang="es-ES" noProof="0">
              <a:solidFill>
                <a:schemeClr val="accent1"/>
              </a:solidFill>
            </a:endParaRPr>
          </a:p>
        </p:txBody>
      </p:sp>
      <p:sp>
        <p:nvSpPr>
          <p:cNvPr id="19" name="Marcador de posición de imagen 17">
            <a:extLst>
              <a:ext uri="{FF2B5EF4-FFF2-40B4-BE49-F238E27FC236}">
                <a16:creationId xmlns:a16="http://schemas.microsoft.com/office/drawing/2014/main" id="{1894E094-44B9-4024-A43A-438DEB225D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5323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para agregar foto</a:t>
            </a:r>
          </a:p>
        </p:txBody>
      </p:sp>
      <p:sp>
        <p:nvSpPr>
          <p:cNvPr id="13" name="Marcador de pie de página 4">
            <a:extLst>
              <a:ext uri="{FF2B5EF4-FFF2-40B4-BE49-F238E27FC236}">
                <a16:creationId xmlns:a16="http://schemas.microsoft.com/office/drawing/2014/main" id="{9BCFB5F5-AD25-4F9C-8AE7-E0E891F1A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23" name="Marcador de posición de imagen 20">
            <a:extLst>
              <a:ext uri="{FF2B5EF4-FFF2-40B4-BE49-F238E27FC236}">
                <a16:creationId xmlns:a16="http://schemas.microsoft.com/office/drawing/2014/main" id="{919568B3-FE67-4E6E-BA92-FEF29CBFE1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44000" y="4532313"/>
            <a:ext cx="3048000" cy="2325687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para agregar foto</a:t>
            </a:r>
          </a:p>
        </p:txBody>
      </p:sp>
      <p:sp>
        <p:nvSpPr>
          <p:cNvPr id="15" name="Marcador de fecha 3">
            <a:extLst>
              <a:ext uri="{FF2B5EF4-FFF2-40B4-BE49-F238E27FC236}">
                <a16:creationId xmlns:a16="http://schemas.microsoft.com/office/drawing/2014/main" id="{D87D4A75-1737-4D5B-A386-9FE32DFB5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EB52AA41-FD0C-42C6-BD04-9E5B55A48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244D815C-8BF3-4ECF-A945-A2A7C2983AF9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6207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AA3C5C-5CF3-0E8F-A828-AEA8963CF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6C6AC4-91F9-3312-4702-AD9A50F73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A52362-6274-8FE8-9685-A9E94A169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A0097-61ED-4E70-898F-00B94BB67D9D}" type="datetimeFigureOut">
              <a:rPr lang="es-419" smtClean="0"/>
              <a:t>10/2/2025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85E90C-BEC8-B4C6-670A-4F4F08E34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5D6138-32B2-6685-ED9A-414DE3A7E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12CA-60C9-4FBF-ACDB-84C1A17782D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8046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94EAA1-AED7-B9C6-F7C5-634718C83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FA75F0-0E61-CE20-9717-9BA43C9058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EB828D8-AFB6-E94E-20CB-F65603D9B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FEABDD-8E7F-DD52-7E9D-D6030ACC9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A0097-61ED-4E70-898F-00B94BB67D9D}" type="datetimeFigureOut">
              <a:rPr lang="es-419" smtClean="0"/>
              <a:t>10/2/2025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A685F1-8061-DF66-7D8C-7CE6AA7F0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1C19872-A813-5EBB-FD9A-63841572A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12CA-60C9-4FBF-ACDB-84C1A17782D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43922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B634C4-C0CE-6D77-C341-4BC2F81E1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24AE4B-EB29-11F4-0F38-F7C6AB958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1C32A58-45E5-591E-7AF5-BACE75778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DA78DB9-CA9C-3776-8982-B99F34E6D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2BE59AB-B05B-8149-73A8-B95EA87B0F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E8F7366-C686-6A4D-8FE7-96AD4D7CD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A0097-61ED-4E70-898F-00B94BB67D9D}" type="datetimeFigureOut">
              <a:rPr lang="es-419" smtClean="0"/>
              <a:t>10/2/2025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A8BFA6C-41EE-AE59-EF24-BA683E4DD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4D3B4A-51A2-59A6-0C87-8D5D29DDD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12CA-60C9-4FBF-ACDB-84C1A17782D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8882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E85C70-9142-4B0F-F0B9-2C63E8D13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862C91B-253E-E1D1-2CC5-1CEB02954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A0097-61ED-4E70-898F-00B94BB67D9D}" type="datetimeFigureOut">
              <a:rPr lang="es-419" smtClean="0"/>
              <a:t>10/2/2025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192DACC-1B99-5124-7136-896917DDD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0ADF5E-6B74-C6AE-0CE9-0D3F8400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12CA-60C9-4FBF-ACDB-84C1A17782D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78356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C7288F-7B9F-7A0F-2886-8BA40B3CA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A0097-61ED-4E70-898F-00B94BB67D9D}" type="datetimeFigureOut">
              <a:rPr lang="es-419" smtClean="0"/>
              <a:t>10/2/2025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C85255D-58B8-CB7F-C754-B96944EAF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878C9EC-6BA2-38F6-A1F6-DEB571A1F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12CA-60C9-4FBF-ACDB-84C1A17782D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69711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A7C56-F9DF-3E43-492C-2DE0C0D6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546353-30CC-EDDF-0C13-F1EBC8944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0741A1-70F9-AF1C-8899-25AF3C557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E3AC15-B54E-EA0B-A66A-0E68B12FE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A0097-61ED-4E70-898F-00B94BB67D9D}" type="datetimeFigureOut">
              <a:rPr lang="es-419" smtClean="0"/>
              <a:t>10/2/2025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95AA91-86A8-EAF3-D9FB-24DD51044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BA5547-82B2-9611-1032-EDBB0503E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12CA-60C9-4FBF-ACDB-84C1A17782D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7148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119E1B-C2E5-0AFA-8760-6BA7F6D38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4EF040C-7975-13C8-6D6E-047026C1E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A221120-80B6-E259-70EC-02F0C1BC9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224538-19B3-FCB2-7A5A-FE78D05D3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A0097-61ED-4E70-898F-00B94BB67D9D}" type="datetimeFigureOut">
              <a:rPr lang="es-419" smtClean="0"/>
              <a:t>10/2/2025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683F0F-2E4F-E8F7-5CEF-D0BE56812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4FC3A8-14AA-E661-A310-61D693FAA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12CA-60C9-4FBF-ACDB-84C1A17782D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57239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151324-7C6E-3BCC-A3C8-856FBB009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26758E-86AC-9BDF-6EC3-AFD25A990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A45E9C-EBF5-8DC9-54CD-271393333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A0097-61ED-4E70-898F-00B94BB67D9D}" type="datetimeFigureOut">
              <a:rPr lang="es-419" smtClean="0"/>
              <a:t>10/2/2025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8F38E8-C863-6258-5856-21A6D3A48F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FD3378-B873-325F-57BA-AAD30FE91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B12CA-60C9-4FBF-ACDB-84C1A17782D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09174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1C44A184-010C-483F-8B5A-3D1E7E6EF9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056767" y="0"/>
            <a:ext cx="8135233" cy="6858000"/>
          </a:xfrm>
          <a:prstGeom prst="rect">
            <a:avLst/>
          </a:prstGeom>
          <a:solidFill>
            <a:srgbClr val="5EA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5EA33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749199-296B-2A81-49F2-C6E263683D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1" r="30161"/>
          <a:stretch/>
        </p:blipFill>
        <p:spPr bwMode="auto">
          <a:xfrm>
            <a:off x="-26216" y="0"/>
            <a:ext cx="40829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98D150CF-F888-48EA-89E8-311ED5E91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8624" y="1031918"/>
            <a:ext cx="5618406" cy="1757002"/>
          </a:xfrm>
        </p:spPr>
        <p:txBody>
          <a:bodyPr rtlCol="0">
            <a:normAutofit/>
          </a:bodyPr>
          <a:lstStyle/>
          <a:p>
            <a:pPr rtl="0"/>
            <a:r>
              <a:rPr lang="es-ES" sz="5400" b="1" dirty="0">
                <a:latin typeface="Century Gothic" panose="020B0502020202020204" pitchFamily="34" charset="0"/>
              </a:rPr>
              <a:t>Título de la presentación</a:t>
            </a:r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6BBE0348-1527-4055-BA8A-E27542227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6457" y="3326052"/>
            <a:ext cx="6437555" cy="494786"/>
          </a:xfrm>
        </p:spPr>
        <p:txBody>
          <a:bodyPr rtlCol="0"/>
          <a:lstStyle/>
          <a:p>
            <a:pPr rtl="0"/>
            <a:r>
              <a:rPr lang="es-ES" b="0" dirty="0">
                <a:latin typeface="Century Gothic" panose="020B0502020202020204" pitchFamily="34" charset="0"/>
              </a:rPr>
              <a:t>Subtitulo presentación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9F0E6749-E3C9-8AF3-AFFA-796A760D66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96000" y="5657850"/>
            <a:ext cx="4038383" cy="71756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5CC7097-B19C-C7D3-9466-A92BF1C67696}"/>
              </a:ext>
            </a:extLst>
          </p:cNvPr>
          <p:cNvSpPr txBox="1"/>
          <p:nvPr/>
        </p:nvSpPr>
        <p:spPr>
          <a:xfrm>
            <a:off x="398467" y="5534561"/>
            <a:ext cx="3436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000" b="1" kern="1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Imagen de referencia: reemplazar de acuerdo al tema a tratar</a:t>
            </a:r>
            <a:endParaRPr lang="es-419" sz="2000" b="1" kern="1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419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718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0B2CCDF-93CC-0116-2442-EC68DEF5D0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2000" cy="1150467"/>
          </a:xfrm>
          <a:prstGeom prst="rect">
            <a:avLst/>
          </a:prstGeom>
          <a:solidFill>
            <a:srgbClr val="8FB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1" name="Título 40">
            <a:extLst>
              <a:ext uri="{FF2B5EF4-FFF2-40B4-BE49-F238E27FC236}">
                <a16:creationId xmlns:a16="http://schemas.microsoft.com/office/drawing/2014/main" id="{0622F47C-D986-4C50-BD14-2C1E537C2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600" y="183988"/>
            <a:ext cx="9406372" cy="803380"/>
          </a:xfrm>
        </p:spPr>
        <p:txBody>
          <a:bodyPr rtlCol="0">
            <a:normAutofit/>
          </a:bodyPr>
          <a:lstStyle/>
          <a:p>
            <a:pPr rtl="0"/>
            <a:r>
              <a:rPr lang="es-ES"/>
              <a:t>Contenido adicional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D05AC8F8-F459-42EB-AA23-F556AEDD7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1300" y="1764193"/>
            <a:ext cx="3327366" cy="597604"/>
          </a:xfrm>
        </p:spPr>
        <p:txBody>
          <a:bodyPr rtlCol="0"/>
          <a:lstStyle/>
          <a:p>
            <a:pPr rtl="0"/>
            <a:r>
              <a:rPr lang="es-ES"/>
              <a:t>Subtítulo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DFFE8322-74A2-43C3-B71A-8DD6B2DC0D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1193" y="2374899"/>
            <a:ext cx="3327366" cy="3981451"/>
          </a:xfrm>
        </p:spPr>
        <p:txBody>
          <a:bodyPr rtlCol="0">
            <a:normAutofit/>
          </a:bodyPr>
          <a:lstStyle/>
          <a:p>
            <a:pPr lvl="0" rtl="0"/>
            <a:r>
              <a:rPr lang="es-ES"/>
              <a:t>Agregue texto, imágenes, arte y vídeos. </a:t>
            </a:r>
          </a:p>
          <a:p>
            <a:pPr lvl="0" rtl="0"/>
            <a:r>
              <a:rPr lang="es-ES"/>
              <a:t>Agregue transiciones, animaciones y movimientos. </a:t>
            </a:r>
          </a:p>
          <a:p>
            <a:pPr lvl="0" rtl="0"/>
            <a:r>
              <a:rPr lang="es-ES"/>
              <a:t>Guarde en OneDrive para acceder a sus presentaciones desde el equipo, la tableta o el teléfono. 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88417E53-E35C-4BA6-B238-61D2C004A2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32317" y="1764193"/>
            <a:ext cx="3327366" cy="597604"/>
          </a:xfrm>
        </p:spPr>
        <p:txBody>
          <a:bodyPr rtlCol="0"/>
          <a:lstStyle/>
          <a:p>
            <a:pPr rtl="0"/>
            <a:r>
              <a:rPr lang="es-ES"/>
              <a:t>Subtítulo</a:t>
            </a:r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32AA922F-7FCE-49A0-92E0-60263B0E00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32317" y="2374899"/>
            <a:ext cx="3327366" cy="3981451"/>
          </a:xfrm>
        </p:spPr>
        <p:txBody>
          <a:bodyPr rtlCol="0">
            <a:normAutofit/>
          </a:bodyPr>
          <a:lstStyle/>
          <a:p>
            <a:pPr rtl="0"/>
            <a:r>
              <a:rPr lang="es-ES"/>
              <a:t>Este tema de PowerPoint usa su propio conjunto de colores, fuentes y efectos para crear la apariencia general de estas diapositivas. </a:t>
            </a:r>
          </a:p>
          <a:p>
            <a:pPr rtl="0"/>
            <a:r>
              <a:rPr lang="es-ES"/>
              <a:t>PowerPoint le ofrece una gran variedad de temas para darle a su presentación la personalidad adecuada. 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94D68F73-4FB1-4145-BF89-FE36142E51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25393" y="1764193"/>
            <a:ext cx="3327366" cy="597604"/>
          </a:xfrm>
        </p:spPr>
        <p:txBody>
          <a:bodyPr rtlCol="0"/>
          <a:lstStyle/>
          <a:p>
            <a:pPr rtl="0"/>
            <a:r>
              <a:rPr lang="es-ES"/>
              <a:t>Subtítulo</a:t>
            </a:r>
          </a:p>
        </p:txBody>
      </p:sp>
      <p:sp>
        <p:nvSpPr>
          <p:cNvPr id="15" name="Marcador de contenido 14">
            <a:extLst>
              <a:ext uri="{FF2B5EF4-FFF2-40B4-BE49-F238E27FC236}">
                <a16:creationId xmlns:a16="http://schemas.microsoft.com/office/drawing/2014/main" id="{967F3EB6-BBF7-400D-831B-2949763446D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25393" y="2374899"/>
            <a:ext cx="3327366" cy="3981451"/>
          </a:xfrm>
        </p:spPr>
        <p:txBody>
          <a:bodyPr rtlCol="0">
            <a:normAutofit/>
          </a:bodyPr>
          <a:lstStyle/>
          <a:p>
            <a:pPr rtl="0"/>
            <a:r>
              <a:rPr lang="es-ES"/>
              <a:t>Abra el panel Ideas de diseño para transformar al instante sus diapositivas. </a:t>
            </a:r>
          </a:p>
          <a:p>
            <a:pPr rtl="0"/>
            <a:r>
              <a:rPr lang="es-ES"/>
              <a:t>Cuando tengamos ideas de diseño, se las mostraremos aquí.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2C20C49D-5E38-4E7C-A240-4B2D015F3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rtlCol="0"/>
          <a:lstStyle/>
          <a:p>
            <a:pPr lvl="0" rtl="0"/>
            <a:r>
              <a:rPr lang="es-ES"/>
              <a:t>Título de la presentación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0EC6D8-4D66-4B16-AD3F-2850D613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lvl="0" rtl="0"/>
            <a:fld id="{06B786C7-B8F9-4072-AAAA-17258464D730}" type="slidenum">
              <a:rPr lang="es-ES" smtClean="0"/>
              <a:pPr lvl="0" rtl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249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9A92E93D-8BFB-4A21-A47E-78B6DCA21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8" y="484494"/>
            <a:ext cx="5800867" cy="1569493"/>
          </a:xfrm>
        </p:spPr>
        <p:txBody>
          <a:bodyPr rtlCol="0"/>
          <a:lstStyle/>
          <a:p>
            <a:pPr rtl="0"/>
            <a:r>
              <a:rPr lang="es-ES" b="1" dirty="0">
                <a:solidFill>
                  <a:srgbClr val="8FBD21"/>
                </a:solidFill>
                <a:latin typeface="Century Gothic" panose="020B0502020202020204" pitchFamily="34" charset="0"/>
              </a:rPr>
              <a:t>Resumen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C69C1BDB-253B-4642-94A7-F84048E56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2" y="2156346"/>
            <a:ext cx="5800866" cy="3963937"/>
          </a:xfrm>
        </p:spPr>
        <p:txBody>
          <a:bodyPr rtlCol="0">
            <a:normAutofit fontScale="55000" lnSpcReduction="20000"/>
          </a:bodyPr>
          <a:lstStyle/>
          <a:p>
            <a:pPr rtl="0">
              <a:lnSpc>
                <a:spcPct val="120000"/>
              </a:lnSpc>
            </a:pPr>
            <a:r>
              <a:rPr lang="es-419" dirty="0">
                <a:latin typeface="Century Gothic" panose="020B0502020202020204" pitchFamily="34" charset="0"/>
              </a:rPr>
              <a:t>El Instituto Distrital de Gestión de Riesgos y Cambio Climático (IDIGER) es la entidad que se encarga de coordinar la gestión de riesgos y cambio climático en Bogotá. Sus funciones incluyen: </a:t>
            </a:r>
          </a:p>
          <a:p>
            <a:pPr rtl="0">
              <a:lnSpc>
                <a:spcPct val="120000"/>
              </a:lnSpc>
            </a:pPr>
            <a:r>
              <a:rPr lang="es-419" dirty="0">
                <a:latin typeface="Century Gothic" panose="020B0502020202020204" pitchFamily="34" charset="0"/>
              </a:rPr>
              <a:t>Emitir certificaciones de amenaza y riesgo</a:t>
            </a:r>
          </a:p>
          <a:p>
            <a:pPr rtl="0">
              <a:lnSpc>
                <a:spcPct val="120000"/>
              </a:lnSpc>
            </a:pPr>
            <a:r>
              <a:rPr lang="es-419" dirty="0">
                <a:latin typeface="Century Gothic" panose="020B0502020202020204" pitchFamily="34" charset="0"/>
              </a:rPr>
              <a:t>Coordinar la respuesta a emergencias</a:t>
            </a:r>
          </a:p>
          <a:p>
            <a:pPr rtl="0">
              <a:lnSpc>
                <a:spcPct val="120000"/>
              </a:lnSpc>
            </a:pPr>
            <a:r>
              <a:rPr lang="es-419" dirty="0">
                <a:latin typeface="Century Gothic" panose="020B0502020202020204" pitchFamily="34" charset="0"/>
              </a:rPr>
              <a:t>Reducir el riesgo de desastres</a:t>
            </a:r>
          </a:p>
          <a:p>
            <a:pPr rtl="0">
              <a:lnSpc>
                <a:spcPct val="120000"/>
              </a:lnSpc>
            </a:pPr>
            <a:r>
              <a:rPr lang="es-419" dirty="0">
                <a:latin typeface="Century Gothic" panose="020B0502020202020204" pitchFamily="34" charset="0"/>
              </a:rPr>
              <a:t>Mitigar las consecuencias del cambio climático</a:t>
            </a:r>
          </a:p>
          <a:p>
            <a:pPr rtl="0">
              <a:lnSpc>
                <a:spcPct val="120000"/>
              </a:lnSpc>
            </a:pPr>
            <a:r>
              <a:rPr lang="es-419" dirty="0">
                <a:latin typeface="Century Gothic" panose="020B0502020202020204" pitchFamily="34" charset="0"/>
              </a:rPr>
              <a:t>Predecir el estado del tiempo</a:t>
            </a:r>
          </a:p>
          <a:p>
            <a:pPr rtl="0">
              <a:lnSpc>
                <a:spcPct val="120000"/>
              </a:lnSpc>
            </a:pPr>
            <a:r>
              <a:rPr lang="es-419" dirty="0">
                <a:latin typeface="Century Gothic" panose="020B0502020202020204" pitchFamily="34" charset="0"/>
              </a:rPr>
              <a:t>Verificar la seguridad de las edificaciones</a:t>
            </a:r>
          </a:p>
          <a:p>
            <a:pPr rtl="0">
              <a:lnSpc>
                <a:spcPct val="120000"/>
              </a:lnSpc>
            </a:pPr>
            <a:r>
              <a:rPr lang="es-419" dirty="0">
                <a:latin typeface="Century Gothic" panose="020B0502020202020204" pitchFamily="34" charset="0"/>
              </a:rPr>
              <a:t>Prevenir incendios forestales</a:t>
            </a:r>
            <a:endParaRPr lang="es-ES" dirty="0">
              <a:latin typeface="Century Gothic" panose="020B0502020202020204" pitchFamily="34" charset="0"/>
            </a:endParaRPr>
          </a:p>
        </p:txBody>
      </p:sp>
      <p:pic>
        <p:nvPicPr>
          <p:cNvPr id="23" name="Marcador de posición de imagen 22" descr="Una imagen que muestra una montaña, exterior, cielo, roca, tienda">
            <a:extLst>
              <a:ext uri="{FF2B5EF4-FFF2-40B4-BE49-F238E27FC236}">
                <a16:creationId xmlns:a16="http://schemas.microsoft.com/office/drawing/2014/main" id="{37330047-BDCE-48AE-A7A5-A6A79A7D29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0838" y="665163"/>
            <a:ext cx="2214562" cy="2513012"/>
          </a:xfrm>
        </p:spPr>
      </p:pic>
      <p:pic>
        <p:nvPicPr>
          <p:cNvPr id="53" name="Marcador de posición de imagen 52" descr="Una imagen que muestra una montaña, cielo, nieve, exterior">
            <a:extLst>
              <a:ext uri="{FF2B5EF4-FFF2-40B4-BE49-F238E27FC236}">
                <a16:creationId xmlns:a16="http://schemas.microsoft.com/office/drawing/2014/main" id="{9AFE6654-29BC-4F7D-9F69-C78DCCF2A7A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9737" y="665579"/>
            <a:ext cx="2214562" cy="2513012"/>
          </a:xfrm>
        </p:spPr>
      </p:pic>
      <p:pic>
        <p:nvPicPr>
          <p:cNvPr id="19" name="Marcador de posición de imagen 18" descr="Una imagen que muestra una el exterior, montaña, cielo, naturaleza">
            <a:extLst>
              <a:ext uri="{FF2B5EF4-FFF2-40B4-BE49-F238E27FC236}">
                <a16:creationId xmlns:a16="http://schemas.microsoft.com/office/drawing/2014/main" id="{AA7C515C-968D-4E0E-AE9F-2B4791B73F8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0854" y="3607271"/>
            <a:ext cx="2214562" cy="2513012"/>
          </a:xfrm>
        </p:spPr>
      </p:pic>
      <p:pic>
        <p:nvPicPr>
          <p:cNvPr id="25" name="Marcador de posición de imagen 24" descr="Una imagen que muestra naturaleza, exterior, montaña, noche, cielo">
            <a:extLst>
              <a:ext uri="{FF2B5EF4-FFF2-40B4-BE49-F238E27FC236}">
                <a16:creationId xmlns:a16="http://schemas.microsoft.com/office/drawing/2014/main" id="{74AF03B6-7ED2-47DC-A5B8-3F7DB422CEA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4845" y="3607271"/>
            <a:ext cx="2214562" cy="2513012"/>
          </a:xfrm>
        </p:spPr>
      </p:pic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id="{3F88522D-FC32-4BD0-B916-ED439025B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lvl="0" rtl="0"/>
            <a:fld id="{D39F39FF-F5CB-4ACA-9B46-4CCF89ECA75F}" type="slidenum">
              <a:rPr lang="es-ES" smtClean="0"/>
              <a:pPr lvl="0" rtl="0"/>
              <a:t>11</a:t>
            </a:fld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5CC7097-B19C-C7D3-9466-A92BF1C67696}"/>
              </a:ext>
            </a:extLst>
          </p:cNvPr>
          <p:cNvSpPr txBox="1"/>
          <p:nvPr/>
        </p:nvSpPr>
        <p:spPr>
          <a:xfrm>
            <a:off x="6862902" y="810161"/>
            <a:ext cx="19685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000" b="1" kern="1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Imágenes de referencia: reemplazar de acuerdo al tema a tratar</a:t>
            </a:r>
            <a:endParaRPr lang="es-419" sz="2000" b="1" kern="1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5CC7097-B19C-C7D3-9466-A92BF1C67696}"/>
              </a:ext>
            </a:extLst>
          </p:cNvPr>
          <p:cNvSpPr txBox="1"/>
          <p:nvPr/>
        </p:nvSpPr>
        <p:spPr>
          <a:xfrm>
            <a:off x="9570906" y="3909337"/>
            <a:ext cx="19685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000" b="1" kern="1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Imágenes de referencia: reemplazar de acuerdo al tema a tratar</a:t>
            </a:r>
            <a:endParaRPr lang="es-419" sz="2000" b="1" kern="1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808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ítulo 31">
            <a:extLst>
              <a:ext uri="{FF2B5EF4-FFF2-40B4-BE49-F238E27FC236}">
                <a16:creationId xmlns:a16="http://schemas.microsoft.com/office/drawing/2014/main" id="{30761B21-88ED-449E-B2B9-3FC40844C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001" y="4947313"/>
            <a:ext cx="7700617" cy="1409037"/>
          </a:xfrm>
        </p:spPr>
        <p:txBody>
          <a:bodyPr rtlCol="0"/>
          <a:lstStyle/>
          <a:p>
            <a:pPr rtl="0"/>
            <a:r>
              <a:rPr lang="es-ES">
                <a:latin typeface="Century Gothic" panose="020B0502020202020204" pitchFamily="34" charset="0"/>
              </a:rPr>
              <a:t>Gracias</a:t>
            </a:r>
          </a:p>
        </p:txBody>
      </p:sp>
      <p:pic>
        <p:nvPicPr>
          <p:cNvPr id="52" name="Marcador de posición de imagen 51" descr="Imagen que contiene cielo, exterior, montaña, naturaleza, estrellas">
            <a:extLst>
              <a:ext uri="{FF2B5EF4-FFF2-40B4-BE49-F238E27FC236}">
                <a16:creationId xmlns:a16="http://schemas.microsoft.com/office/drawing/2014/main" id="{45DFCBF0-F91E-40C0-A4E6-24E8250C3BA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4532313"/>
          </a:xfr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BA09E0B-CEBC-425D-8A86-1F858D8DE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rtlCol="0"/>
          <a:lstStyle/>
          <a:p>
            <a:pPr lvl="0" rtl="0"/>
            <a:r>
              <a:rPr lang="es-ES">
                <a:latin typeface="Century Gothic" panose="020B0502020202020204" pitchFamily="34" charset="0"/>
              </a:rPr>
              <a:t>Título de la presentación</a:t>
            </a:r>
          </a:p>
        </p:txBody>
      </p:sp>
      <p:pic>
        <p:nvPicPr>
          <p:cNvPr id="58" name="Marcador de posición de imagen 57" descr="Una imagen que muestra una montaña, cielo, exterior, naturaleza">
            <a:extLst>
              <a:ext uri="{FF2B5EF4-FFF2-40B4-BE49-F238E27FC236}">
                <a16:creationId xmlns:a16="http://schemas.microsoft.com/office/drawing/2014/main" id="{A51C462C-6D3B-4554-9CDC-86D00D0EA07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0" y="4532313"/>
            <a:ext cx="3048000" cy="2325687"/>
          </a:xfr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887279-B48F-43C3-91FA-09BD7EA3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lvl="0" rtl="0"/>
            <a:fld id="{D39F39FF-F5CB-4ACA-9B46-4CCF89ECA75F}" type="slidenum">
              <a:rPr lang="es-ES" smtClean="0">
                <a:latin typeface="Century Gothic" panose="020B0502020202020204" pitchFamily="34" charset="0"/>
              </a:rPr>
              <a:pPr lvl="0" rtl="0"/>
              <a:t>12</a:t>
            </a:fld>
            <a:endParaRPr lang="es-ES">
              <a:latin typeface="Century Gothic" panose="020B0502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152F41C-45C5-4E09-A91A-8F4AE80B06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4533900"/>
            <a:ext cx="9144000" cy="2324100"/>
          </a:xfrm>
          <a:prstGeom prst="rect">
            <a:avLst/>
          </a:prstGeom>
          <a:solidFill>
            <a:srgbClr val="5EA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5CC7097-B19C-C7D3-9466-A92BF1C67696}"/>
              </a:ext>
            </a:extLst>
          </p:cNvPr>
          <p:cNvSpPr txBox="1"/>
          <p:nvPr/>
        </p:nvSpPr>
        <p:spPr>
          <a:xfrm>
            <a:off x="1440002" y="1727139"/>
            <a:ext cx="5646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000" b="1" kern="1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Imágenes de referencia: reemplazar de acuerdo al tema a tratar</a:t>
            </a:r>
            <a:endParaRPr lang="es-419" sz="2000" b="1" kern="1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5CC7097-B19C-C7D3-9466-A92BF1C67696}"/>
              </a:ext>
            </a:extLst>
          </p:cNvPr>
          <p:cNvSpPr txBox="1"/>
          <p:nvPr/>
        </p:nvSpPr>
        <p:spPr>
          <a:xfrm>
            <a:off x="9710382" y="4588609"/>
            <a:ext cx="19685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000" b="1" kern="1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Imágenes de referencia: reemplazar de acuerdo al tema a tratar</a:t>
            </a:r>
            <a:endParaRPr lang="es-419" sz="2000" b="1" kern="1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61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450E320-4AE6-60AD-C376-F1EAAFF6E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00" y="1"/>
            <a:ext cx="4038599" cy="3429000"/>
          </a:xfrm>
          <a:prstGeom prst="rect">
            <a:avLst/>
          </a:prstGeom>
        </p:spPr>
      </p:pic>
      <p:sp>
        <p:nvSpPr>
          <p:cNvPr id="15" name="Título 14">
            <a:extLst>
              <a:ext uri="{FF2B5EF4-FFF2-40B4-BE49-F238E27FC236}">
                <a16:creationId xmlns:a16="http://schemas.microsoft.com/office/drawing/2014/main" id="{8DED76B9-5273-4139-ACC9-B6E36ADE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4" y="776941"/>
            <a:ext cx="3209008" cy="5166659"/>
          </a:xfrm>
        </p:spPr>
        <p:txBody>
          <a:bodyPr rtlCol="0"/>
          <a:lstStyle/>
          <a:p>
            <a:pPr rtl="0"/>
            <a:r>
              <a:rPr lang="es-ES" dirty="0">
                <a:latin typeface="Century Gothic" panose="020B0502020202020204" pitchFamily="34" charset="0"/>
              </a:rPr>
              <a:t>Agenda</a:t>
            </a:r>
          </a:p>
        </p:txBody>
      </p:sp>
      <p:sp>
        <p:nvSpPr>
          <p:cNvPr id="20" name="Marcador de pie de página 19">
            <a:extLst>
              <a:ext uri="{FF2B5EF4-FFF2-40B4-BE49-F238E27FC236}">
                <a16:creationId xmlns:a16="http://schemas.microsoft.com/office/drawing/2014/main" id="{6DB8AAF6-0D0C-4F4F-A10E-6A66E4A7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3749040" cy="365125"/>
          </a:xfrm>
        </p:spPr>
        <p:txBody>
          <a:bodyPr rtlCol="0"/>
          <a:lstStyle/>
          <a:p>
            <a:pPr rtl="0"/>
            <a:r>
              <a:rPr lang="es-ES">
                <a:latin typeface="Century Gothic" panose="020B0502020202020204" pitchFamily="34" charset="0"/>
              </a:rPr>
              <a:t>Título de la presentación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87F2C169-25EA-4609-BC8A-BCA7C433EE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64100" y="3841750"/>
            <a:ext cx="6599238" cy="2296083"/>
          </a:xfrm>
        </p:spPr>
        <p:txBody>
          <a:bodyPr rtlCol="0">
            <a:normAutofit/>
          </a:bodyPr>
          <a:lstStyle/>
          <a:p>
            <a:pPr rtl="0"/>
            <a:r>
              <a:rPr lang="es-ES">
                <a:latin typeface="Century Gothic" panose="020B0502020202020204" pitchFamily="34" charset="0"/>
              </a:rPr>
              <a:t>Tema uno</a:t>
            </a:r>
          </a:p>
          <a:p>
            <a:pPr rtl="0"/>
            <a:r>
              <a:rPr lang="es-ES">
                <a:latin typeface="Century Gothic" panose="020B0502020202020204" pitchFamily="34" charset="0"/>
              </a:rPr>
              <a:t>Tema dos</a:t>
            </a:r>
          </a:p>
          <a:p>
            <a:pPr rtl="0"/>
            <a:r>
              <a:rPr lang="es-ES">
                <a:latin typeface="Century Gothic" panose="020B0502020202020204" pitchFamily="34" charset="0"/>
              </a:rPr>
              <a:t>Tema tres</a:t>
            </a:r>
          </a:p>
          <a:p>
            <a:pPr rtl="0"/>
            <a:r>
              <a:rPr lang="es-ES">
                <a:latin typeface="Century Gothic" panose="020B0502020202020204" pitchFamily="34" charset="0"/>
              </a:rPr>
              <a:t>Tema cuatro</a:t>
            </a:r>
          </a:p>
        </p:txBody>
      </p:sp>
      <p:sp>
        <p:nvSpPr>
          <p:cNvPr id="21" name="Marcador de número de diapositiva 20">
            <a:extLst>
              <a:ext uri="{FF2B5EF4-FFF2-40B4-BE49-F238E27FC236}">
                <a16:creationId xmlns:a16="http://schemas.microsoft.com/office/drawing/2014/main" id="{C19BFBA5-3E41-40F8-9EFB-9DF730F5B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lvl="0" rtl="0"/>
            <a:fld id="{244D815C-8BF3-4ECF-A945-A2A7C2983AF9}" type="slidenum">
              <a:rPr lang="es-ES" smtClean="0">
                <a:latin typeface="Century Gothic" panose="020B0502020202020204" pitchFamily="34" charset="0"/>
              </a:rPr>
              <a:pPr lvl="0" rtl="0"/>
              <a:t>2</a:t>
            </a:fld>
            <a:endParaRPr lang="es-ES">
              <a:latin typeface="Century Gothic" panose="020B0502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F2AAFDE-CB45-46CA-8961-8133FCA5F3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4076700" cy="6858000"/>
          </a:xfrm>
          <a:prstGeom prst="rect">
            <a:avLst/>
          </a:prstGeom>
          <a:solidFill>
            <a:srgbClr val="8FB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7019863-8440-95CF-7627-2E5071AF5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299" y="1"/>
            <a:ext cx="4076701" cy="34290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5CC7097-B19C-C7D3-9466-A92BF1C67696}"/>
              </a:ext>
            </a:extLst>
          </p:cNvPr>
          <p:cNvSpPr txBox="1"/>
          <p:nvPr/>
        </p:nvSpPr>
        <p:spPr>
          <a:xfrm>
            <a:off x="6396832" y="1553101"/>
            <a:ext cx="3436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000" b="1" kern="1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Imágenes de referencia: reemplazar de acuerdo al tema a tratar</a:t>
            </a:r>
            <a:endParaRPr lang="es-419" sz="2000" b="1" kern="1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419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347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4450CF9-65DD-18DA-E81F-74817F8EB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0"/>
            <a:ext cx="5067300" cy="457199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83698AF-A86A-4D69-8272-76C9C1914A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rgbClr val="5EA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8" name="Título 17">
            <a:extLst>
              <a:ext uri="{FF2B5EF4-FFF2-40B4-BE49-F238E27FC236}">
                <a16:creationId xmlns:a16="http://schemas.microsoft.com/office/drawing/2014/main" id="{9F2FEA60-F900-4C56-9486-48EA3092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365124"/>
            <a:ext cx="9523655" cy="1501327"/>
          </a:xfrm>
        </p:spPr>
        <p:txBody>
          <a:bodyPr rtlCol="0"/>
          <a:lstStyle/>
          <a:p>
            <a:pPr rtl="0"/>
            <a:r>
              <a:rPr lang="es-ES" dirty="0">
                <a:latin typeface="Century Gothic" panose="020B0502020202020204" pitchFamily="34" charset="0"/>
              </a:rPr>
              <a:t>Introducción</a:t>
            </a:r>
          </a:p>
        </p:txBody>
      </p:sp>
      <p:sp>
        <p:nvSpPr>
          <p:cNvPr id="19" name="Marcador de contenido 18">
            <a:extLst>
              <a:ext uri="{FF2B5EF4-FFF2-40B4-BE49-F238E27FC236}">
                <a16:creationId xmlns:a16="http://schemas.microsoft.com/office/drawing/2014/main" id="{AB6583FE-B653-4C01-9ADF-EC8514A0B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4593" y="2775155"/>
            <a:ext cx="5610113" cy="3593690"/>
          </a:xfrm>
        </p:spPr>
        <p:txBody>
          <a:bodyPr rtlCol="0">
            <a:normAutofit fontScale="55000" lnSpcReduction="20000"/>
          </a:bodyPr>
          <a:lstStyle/>
          <a:p>
            <a:pPr rtl="0">
              <a:lnSpc>
                <a:spcPct val="120000"/>
              </a:lnSpc>
            </a:pPr>
            <a:r>
              <a:rPr lang="es-419" dirty="0">
                <a:latin typeface="Century Gothic" panose="020B0502020202020204" pitchFamily="34" charset="0"/>
              </a:rPr>
              <a:t>El Instituto Distrital de Gestión de Riesgos y Cambio Climático (IDIGER) es la entidad que se encarga de coordinar la gestión de riesgos y cambio climático en Bogotá. Sus funciones incluyen: </a:t>
            </a:r>
          </a:p>
          <a:p>
            <a:pPr rtl="0">
              <a:lnSpc>
                <a:spcPct val="120000"/>
              </a:lnSpc>
            </a:pPr>
            <a:r>
              <a:rPr lang="es-419" dirty="0">
                <a:latin typeface="Century Gothic" panose="020B0502020202020204" pitchFamily="34" charset="0"/>
              </a:rPr>
              <a:t>Emitir certificaciones de amenaza y riesgo</a:t>
            </a:r>
          </a:p>
          <a:p>
            <a:pPr rtl="0">
              <a:lnSpc>
                <a:spcPct val="120000"/>
              </a:lnSpc>
            </a:pPr>
            <a:r>
              <a:rPr lang="es-419" dirty="0">
                <a:latin typeface="Century Gothic" panose="020B0502020202020204" pitchFamily="34" charset="0"/>
              </a:rPr>
              <a:t>Coordinar la respuesta a emergencias</a:t>
            </a:r>
          </a:p>
          <a:p>
            <a:pPr rtl="0">
              <a:lnSpc>
                <a:spcPct val="120000"/>
              </a:lnSpc>
            </a:pPr>
            <a:r>
              <a:rPr lang="es-419" dirty="0">
                <a:latin typeface="Century Gothic" panose="020B0502020202020204" pitchFamily="34" charset="0"/>
              </a:rPr>
              <a:t>Reducir el riesgo de desastres</a:t>
            </a:r>
          </a:p>
          <a:p>
            <a:pPr rtl="0">
              <a:lnSpc>
                <a:spcPct val="120000"/>
              </a:lnSpc>
            </a:pPr>
            <a:r>
              <a:rPr lang="es-419" dirty="0">
                <a:latin typeface="Century Gothic" panose="020B0502020202020204" pitchFamily="34" charset="0"/>
              </a:rPr>
              <a:t>Mitigar las consecuencias del cambio climático</a:t>
            </a:r>
          </a:p>
          <a:p>
            <a:pPr rtl="0">
              <a:lnSpc>
                <a:spcPct val="120000"/>
              </a:lnSpc>
            </a:pPr>
            <a:r>
              <a:rPr lang="es-419" dirty="0">
                <a:latin typeface="Century Gothic" panose="020B0502020202020204" pitchFamily="34" charset="0"/>
              </a:rPr>
              <a:t>Predecir el estado del tiempo</a:t>
            </a:r>
          </a:p>
          <a:p>
            <a:pPr rtl="0">
              <a:lnSpc>
                <a:spcPct val="120000"/>
              </a:lnSpc>
            </a:pPr>
            <a:r>
              <a:rPr lang="es-419" dirty="0">
                <a:latin typeface="Century Gothic" panose="020B0502020202020204" pitchFamily="34" charset="0"/>
              </a:rPr>
              <a:t>Verificar la seguridad de las edificaciones</a:t>
            </a:r>
          </a:p>
          <a:p>
            <a:pPr rtl="0">
              <a:lnSpc>
                <a:spcPct val="120000"/>
              </a:lnSpc>
            </a:pPr>
            <a:r>
              <a:rPr lang="es-419" dirty="0">
                <a:latin typeface="Century Gothic" panose="020B0502020202020204" pitchFamily="34" charset="0"/>
              </a:rPr>
              <a:t>Prevenir incendios forestales</a:t>
            </a:r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E08B9AF-847F-4250-A53B-82D9036A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lvl="0" rtl="0"/>
            <a:fld id="{244D815C-8BF3-4ECF-A945-A2A7C2983AF9}" type="slidenum">
              <a:rPr lang="es-ES" smtClean="0"/>
              <a:pPr lvl="0" rtl="0"/>
              <a:t>3</a:t>
            </a:fld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5CC7097-B19C-C7D3-9466-A92BF1C67696}"/>
              </a:ext>
            </a:extLst>
          </p:cNvPr>
          <p:cNvSpPr txBox="1"/>
          <p:nvPr/>
        </p:nvSpPr>
        <p:spPr>
          <a:xfrm>
            <a:off x="649045" y="2705549"/>
            <a:ext cx="3436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000" b="1" kern="1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Imagen de referencia: reemplazar de acuerdo al tema a tratar</a:t>
            </a:r>
            <a:endParaRPr lang="es-419" sz="2000" b="1" kern="1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419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753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46EB31F-C5DF-49FF-8DEA-86AC0C1860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0"/>
            <a:ext cx="7086599" cy="4533900"/>
          </a:xfrm>
          <a:prstGeom prst="rect">
            <a:avLst/>
          </a:prstGeom>
          <a:solidFill>
            <a:srgbClr val="8FB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21C5EA2A-10BF-4B5E-ACC8-8A766A094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5" y="753035"/>
            <a:ext cx="5945393" cy="2366683"/>
          </a:xfrm>
        </p:spPr>
        <p:txBody>
          <a:bodyPr rtlCol="0"/>
          <a:lstStyle/>
          <a:p>
            <a:pPr rtl="0"/>
            <a:r>
              <a:rPr lang="es-ES">
                <a:latin typeface="Century Gothic" panose="020B0502020202020204" pitchFamily="34" charset="0"/>
              </a:rPr>
              <a:t>Tema uno</a:t>
            </a:r>
          </a:p>
        </p:txBody>
      </p:sp>
      <p:sp>
        <p:nvSpPr>
          <p:cNvPr id="12" name="Subtítulo 11">
            <a:extLst>
              <a:ext uri="{FF2B5EF4-FFF2-40B4-BE49-F238E27FC236}">
                <a16:creationId xmlns:a16="http://schemas.microsoft.com/office/drawing/2014/main" id="{AEAC0465-1751-47C8-9200-CF24EEB5E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3075868"/>
            <a:ext cx="5945393" cy="1108335"/>
          </a:xfrm>
        </p:spPr>
        <p:txBody>
          <a:bodyPr rtlCol="0"/>
          <a:lstStyle/>
          <a:p>
            <a:pPr rtl="0"/>
            <a:r>
              <a:rPr lang="es-ES">
                <a:latin typeface="Century Gothic" panose="020B0502020202020204" pitchFamily="34" charset="0"/>
              </a:rPr>
              <a:t>Subtítulo</a:t>
            </a:r>
          </a:p>
        </p:txBody>
      </p:sp>
      <p:pic>
        <p:nvPicPr>
          <p:cNvPr id="26" name="Marcador de posición de imagen 25" descr="Una persona de pie en una roca">
            <a:extLst>
              <a:ext uri="{FF2B5EF4-FFF2-40B4-BE49-F238E27FC236}">
                <a16:creationId xmlns:a16="http://schemas.microsoft.com/office/drawing/2014/main" id="{5A11C124-E818-45E0-9F70-7F0C271DDC7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533900"/>
            <a:ext cx="7086598" cy="2324100"/>
          </a:xfrm>
        </p:spPr>
      </p:pic>
      <p:pic>
        <p:nvPicPr>
          <p:cNvPr id="18" name="Marcador de posición de imagen 17" descr="Una imagen del exterior, persona, montaña">
            <a:extLst>
              <a:ext uri="{FF2B5EF4-FFF2-40B4-BE49-F238E27FC236}">
                <a16:creationId xmlns:a16="http://schemas.microsoft.com/office/drawing/2014/main" id="{17AE28DB-6A67-4368-B973-0AF9753460B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6600" y="0"/>
            <a:ext cx="5105400" cy="4533900"/>
          </a:xfrm>
        </p:spPr>
      </p:pic>
      <p:pic>
        <p:nvPicPr>
          <p:cNvPr id="22" name="Marcador de posición de imagen 21" descr="Una imagen que muestra la naturaleza, exterior, nieve, montaña">
            <a:extLst>
              <a:ext uri="{FF2B5EF4-FFF2-40B4-BE49-F238E27FC236}">
                <a16:creationId xmlns:a16="http://schemas.microsoft.com/office/drawing/2014/main" id="{8A37E149-B64A-42E8-BB3A-1FD622CE5C9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6598" y="4533900"/>
            <a:ext cx="5105402" cy="2324100"/>
          </a:xfr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CCC3E1D-B7F8-47F6-A352-B757462BBB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lvl="0" rtl="0"/>
            <a:fld id="{2722F022-211C-4882-844C-086FEA6806AA}" type="slidenum">
              <a:rPr lang="es-ES" smtClean="0">
                <a:latin typeface="Century Gothic" panose="020B0502020202020204" pitchFamily="34" charset="0"/>
              </a:rPr>
              <a:pPr lvl="0" rtl="0"/>
              <a:t>4</a:t>
            </a:fld>
            <a:endParaRPr lang="es-ES">
              <a:latin typeface="Century Gothic" panose="020B0502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5CC7097-B19C-C7D3-9466-A92BF1C67696}"/>
              </a:ext>
            </a:extLst>
          </p:cNvPr>
          <p:cNvSpPr txBox="1"/>
          <p:nvPr/>
        </p:nvSpPr>
        <p:spPr>
          <a:xfrm>
            <a:off x="5567367" y="4780831"/>
            <a:ext cx="3436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000" b="1" kern="1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Imágenes de referencia: reemplazar de acuerdo al tema a tratar</a:t>
            </a:r>
            <a:endParaRPr lang="es-419" sz="2000" b="1" kern="1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419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028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83FEABB-56CC-491D-830B-02C0466DAB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3048000" cy="6858000"/>
          </a:xfrm>
          <a:prstGeom prst="rect">
            <a:avLst/>
          </a:prstGeom>
          <a:solidFill>
            <a:srgbClr val="5EA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7" name="Título 26">
            <a:extLst>
              <a:ext uri="{FF2B5EF4-FFF2-40B4-BE49-F238E27FC236}">
                <a16:creationId xmlns:a16="http://schemas.microsoft.com/office/drawing/2014/main" id="{28E6A4D9-12A1-4CD4-99EA-5C5ECDEF8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7" y="996950"/>
            <a:ext cx="2384425" cy="4946650"/>
          </a:xfrm>
        </p:spPr>
        <p:txBody>
          <a:bodyPr rtlCol="0"/>
          <a:lstStyle/>
          <a:p>
            <a:pPr rtl="0"/>
            <a:r>
              <a:rPr lang="es-ES" dirty="0">
                <a:latin typeface="Century Gothic" panose="020B0502020202020204" pitchFamily="34" charset="0"/>
              </a:rPr>
              <a:t>Tabla</a:t>
            </a:r>
          </a:p>
        </p:txBody>
      </p:sp>
      <p:graphicFrame>
        <p:nvGraphicFramePr>
          <p:cNvPr id="13" name="Tabla 9">
            <a:extLst>
              <a:ext uri="{FF2B5EF4-FFF2-40B4-BE49-F238E27FC236}">
                <a16:creationId xmlns:a16="http://schemas.microsoft.com/office/drawing/2014/main" id="{096A54E9-1AF6-4A17-A713-79D260FE3257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245640613"/>
              </p:ext>
            </p:extLst>
          </p:nvPr>
        </p:nvGraphicFramePr>
        <p:xfrm>
          <a:off x="3422650" y="996950"/>
          <a:ext cx="8368870" cy="454429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673774">
                  <a:extLst>
                    <a:ext uri="{9D8B030D-6E8A-4147-A177-3AD203B41FA5}">
                      <a16:colId xmlns:a16="http://schemas.microsoft.com/office/drawing/2014/main" val="1517755082"/>
                    </a:ext>
                  </a:extLst>
                </a:gridCol>
                <a:gridCol w="1673774">
                  <a:extLst>
                    <a:ext uri="{9D8B030D-6E8A-4147-A177-3AD203B41FA5}">
                      <a16:colId xmlns:a16="http://schemas.microsoft.com/office/drawing/2014/main" val="2446386500"/>
                    </a:ext>
                  </a:extLst>
                </a:gridCol>
                <a:gridCol w="1673774">
                  <a:extLst>
                    <a:ext uri="{9D8B030D-6E8A-4147-A177-3AD203B41FA5}">
                      <a16:colId xmlns:a16="http://schemas.microsoft.com/office/drawing/2014/main" val="3308918160"/>
                    </a:ext>
                  </a:extLst>
                </a:gridCol>
                <a:gridCol w="1673774">
                  <a:extLst>
                    <a:ext uri="{9D8B030D-6E8A-4147-A177-3AD203B41FA5}">
                      <a16:colId xmlns:a16="http://schemas.microsoft.com/office/drawing/2014/main" val="1854486728"/>
                    </a:ext>
                  </a:extLst>
                </a:gridCol>
                <a:gridCol w="1673774">
                  <a:extLst>
                    <a:ext uri="{9D8B030D-6E8A-4147-A177-3AD203B41FA5}">
                      <a16:colId xmlns:a16="http://schemas.microsoft.com/office/drawing/2014/main" val="1808496511"/>
                    </a:ext>
                  </a:extLst>
                </a:gridCol>
              </a:tblGrid>
              <a:tr h="908858">
                <a:tc>
                  <a:txBody>
                    <a:bodyPr/>
                    <a:lstStyle/>
                    <a:p>
                      <a:pPr algn="ctr" rtl="0"/>
                      <a:endParaRPr lang="es-ES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s-ES" sz="1800" b="1" noProof="0">
                          <a:solidFill>
                            <a:schemeClr val="accent3"/>
                          </a:solidFill>
                        </a:rPr>
                        <a:t>Categoría 1</a:t>
                      </a:r>
                      <a:endParaRPr lang="es-ES" sz="1800" b="1" noProof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s-ES" sz="1800" b="1" noProof="0" dirty="0">
                          <a:solidFill>
                            <a:schemeClr val="accent3"/>
                          </a:solidFill>
                        </a:rPr>
                        <a:t>Categoría 2</a:t>
                      </a:r>
                      <a:endParaRPr lang="es-ES" sz="1800" b="1" noProof="0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s-ES" sz="1800" b="1" noProof="0">
                          <a:solidFill>
                            <a:schemeClr val="accent3"/>
                          </a:solidFill>
                        </a:rPr>
                        <a:t>Categoría 3</a:t>
                      </a:r>
                      <a:endParaRPr lang="es-ES" sz="1800" b="1" noProof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s-ES" sz="1800" b="1" noProof="0">
                          <a:solidFill>
                            <a:schemeClr val="accent3"/>
                          </a:solidFill>
                        </a:rPr>
                        <a:t>Categoría 4</a:t>
                      </a:r>
                      <a:endParaRPr lang="es-ES" sz="1800" b="1" i="0" noProof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0351803"/>
                  </a:ext>
                </a:extLst>
              </a:tr>
              <a:tr h="908858">
                <a:tc>
                  <a:txBody>
                    <a:bodyPr/>
                    <a:lstStyle/>
                    <a:p>
                      <a:pPr rtl="0"/>
                      <a:r>
                        <a:rPr lang="es-ES" noProof="0"/>
                        <a:t>Elemento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noProof="0"/>
                        <a:t>4,5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noProof="0"/>
                        <a:t>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noProof="0"/>
                        <a:t>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noProof="0"/>
                        <a:t>5,0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1628125"/>
                  </a:ext>
                </a:extLst>
              </a:tr>
              <a:tr h="908858">
                <a:tc>
                  <a:txBody>
                    <a:bodyPr/>
                    <a:lstStyle/>
                    <a:p>
                      <a:pPr rtl="0"/>
                      <a:r>
                        <a:rPr lang="es-ES" noProof="0"/>
                        <a:t>Elemento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noProof="0"/>
                        <a:t>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noProof="0"/>
                        <a:t>5,1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noProof="0"/>
                        <a:t>4,4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noProof="0"/>
                        <a:t>3,0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2315634"/>
                  </a:ext>
                </a:extLst>
              </a:tr>
              <a:tr h="908858">
                <a:tc>
                  <a:txBody>
                    <a:bodyPr/>
                    <a:lstStyle/>
                    <a:p>
                      <a:pPr rtl="0"/>
                      <a:r>
                        <a:rPr lang="es-ES" noProof="0"/>
                        <a:t>Elemento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noProof="0"/>
                        <a:t>2,1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noProof="0"/>
                        <a:t>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noProof="0"/>
                        <a:t>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noProof="0"/>
                        <a:t>2,,8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3311043"/>
                  </a:ext>
                </a:extLst>
              </a:tr>
              <a:tr h="908858">
                <a:tc>
                  <a:txBody>
                    <a:bodyPr/>
                    <a:lstStyle/>
                    <a:p>
                      <a:pPr rtl="0"/>
                      <a:r>
                        <a:rPr lang="es-ES" noProof="0"/>
                        <a:t>Elemento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noProof="0"/>
                        <a:t>4,5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noProof="0"/>
                        <a:t>2,2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noProof="0"/>
                        <a:t>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noProof="0" dirty="0"/>
                        <a:t>7,0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6739586"/>
                  </a:ext>
                </a:extLst>
              </a:tr>
            </a:tbl>
          </a:graphicData>
        </a:graphic>
      </p:graphicFrame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DB248E8-80F2-482E-B0AF-EE7EBC7C3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lvl="0" rtl="0"/>
            <a:fld id="{06B786C7-B8F9-4072-AAAA-17258464D730}" type="slidenum">
              <a:rPr lang="es-ES" smtClean="0">
                <a:latin typeface="Century Gothic" panose="020B0502020202020204" pitchFamily="34" charset="0"/>
              </a:rPr>
              <a:pPr lvl="0" rtl="0"/>
              <a:t>5</a:t>
            </a:fld>
            <a:endParaRPr lang="es-E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641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746EC14-EAFE-CB5D-5D5D-829EFC3BA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8AC7AC30-1251-40E1-9808-1FB902C4C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8755" y="1289192"/>
            <a:ext cx="9483090" cy="4100947"/>
          </a:xfrm>
        </p:spPr>
        <p:txBody>
          <a:bodyPr rtlCol="0">
            <a:normAutofit/>
          </a:bodyPr>
          <a:lstStyle/>
          <a:p>
            <a:pPr algn="ctr" rtl="0"/>
            <a:r>
              <a:rPr lang="es-ES" dirty="0">
                <a:latin typeface="Century Gothic" panose="020B0502020202020204" pitchFamily="34" charset="0"/>
              </a:rPr>
              <a:t>La mejor forma de</a:t>
            </a:r>
            <a:br>
              <a:rPr lang="es-ES" dirty="0">
                <a:latin typeface="Century Gothic" panose="020B0502020202020204" pitchFamily="34" charset="0"/>
              </a:rPr>
            </a:br>
            <a:r>
              <a:rPr lang="es-ES" dirty="0">
                <a:latin typeface="Century Gothic" panose="020B0502020202020204" pitchFamily="34" charset="0"/>
              </a:rPr>
              <a:t>comenzar es dejar de hablar y empezar a </a:t>
            </a:r>
            <a:r>
              <a:rPr lang="es-ES" dirty="0" smtClean="0">
                <a:latin typeface="Century Gothic" panose="020B0502020202020204" pitchFamily="34" charset="0"/>
              </a:rPr>
              <a:t>hacer</a:t>
            </a:r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28" name="Marcador de número de diapositiva 27">
            <a:extLst>
              <a:ext uri="{FF2B5EF4-FFF2-40B4-BE49-F238E27FC236}">
                <a16:creationId xmlns:a16="http://schemas.microsoft.com/office/drawing/2014/main" id="{F3FAC0BD-E5E7-4E36-B85D-0C1D0408A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lvl="0" rtl="0"/>
            <a:fld id="{CD6D940D-6D44-4DF9-9322-B4B11F7EDCD0}" type="slidenum">
              <a:rPr lang="es-ES" smtClean="0"/>
              <a:pPr lvl="0" rtl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6475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4A42DEE-636F-4A79-B56A-5AF989E1FD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2000" cy="1150467"/>
          </a:xfrm>
          <a:prstGeom prst="rect">
            <a:avLst/>
          </a:prstGeom>
          <a:solidFill>
            <a:srgbClr val="8FB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2" name="Título 21">
            <a:extLst>
              <a:ext uri="{FF2B5EF4-FFF2-40B4-BE49-F238E27FC236}">
                <a16:creationId xmlns:a16="http://schemas.microsoft.com/office/drawing/2014/main" id="{CBCA8D9B-86A6-46D0-8939-576472F4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983" y="194783"/>
            <a:ext cx="9421177" cy="769493"/>
          </a:xfrm>
        </p:spPr>
        <p:txBody>
          <a:bodyPr rtlCol="0">
            <a:normAutofit/>
          </a:bodyPr>
          <a:lstStyle/>
          <a:p>
            <a:pPr rtl="0"/>
            <a:r>
              <a:rPr lang="es-ES" dirty="0">
                <a:latin typeface="Century Gothic" panose="020B0502020202020204" pitchFamily="34" charset="0"/>
              </a:rPr>
              <a:t>Equipo</a:t>
            </a:r>
          </a:p>
        </p:txBody>
      </p:sp>
      <p:pic>
        <p:nvPicPr>
          <p:cNvPr id="32" name="Marcador de posición de imagen 31" descr="fotos del rostro&#10;">
            <a:extLst>
              <a:ext uri="{FF2B5EF4-FFF2-40B4-BE49-F238E27FC236}">
                <a16:creationId xmlns:a16="http://schemas.microsoft.com/office/drawing/2014/main" id="{D1915B4E-EF5F-4357-BB78-D2FA5ECBC8D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/>
          <a:stretch/>
        </p:blipFill>
        <p:spPr>
          <a:xfrm>
            <a:off x="1046083" y="2339390"/>
            <a:ext cx="2075688" cy="2075688"/>
          </a:xfrm>
        </p:spPr>
      </p:pic>
      <p:sp>
        <p:nvSpPr>
          <p:cNvPr id="43" name="Marcador de texto 42">
            <a:extLst>
              <a:ext uri="{FF2B5EF4-FFF2-40B4-BE49-F238E27FC236}">
                <a16:creationId xmlns:a16="http://schemas.microsoft.com/office/drawing/2014/main" id="{FF337E4C-E3C1-40C7-B93B-034E1AA76A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es-ES" dirty="0">
                <a:latin typeface="Century Gothic" panose="020B0502020202020204" pitchFamily="34" charset="0"/>
              </a:rPr>
              <a:t>Nombre</a:t>
            </a:r>
          </a:p>
        </p:txBody>
      </p:sp>
      <p:sp>
        <p:nvSpPr>
          <p:cNvPr id="44" name="Marcador de texto 43">
            <a:extLst>
              <a:ext uri="{FF2B5EF4-FFF2-40B4-BE49-F238E27FC236}">
                <a16:creationId xmlns:a16="http://schemas.microsoft.com/office/drawing/2014/main" id="{B958F53A-B9E3-401F-B3D6-B7CE847DC5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es-ES">
                <a:latin typeface="Century Gothic" panose="020B0502020202020204" pitchFamily="34" charset="0"/>
              </a:rPr>
              <a:t>Título</a:t>
            </a:r>
          </a:p>
        </p:txBody>
      </p:sp>
      <p:pic>
        <p:nvPicPr>
          <p:cNvPr id="33" name="Marcador de posición de imagen 32" descr="fotos del rostro&#10;">
            <a:extLst>
              <a:ext uri="{FF2B5EF4-FFF2-40B4-BE49-F238E27FC236}">
                <a16:creationId xmlns:a16="http://schemas.microsoft.com/office/drawing/2014/main" id="{B746D1F1-9969-46E0-ACE2-8CD5140A70C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/>
          <a:stretch/>
        </p:blipFill>
        <p:spPr>
          <a:xfrm>
            <a:off x="3720384" y="2339390"/>
            <a:ext cx="2075688" cy="2075688"/>
          </a:xfrm>
        </p:spPr>
      </p:pic>
      <p:sp>
        <p:nvSpPr>
          <p:cNvPr id="45" name="Marcador de texto 44">
            <a:extLst>
              <a:ext uri="{FF2B5EF4-FFF2-40B4-BE49-F238E27FC236}">
                <a16:creationId xmlns:a16="http://schemas.microsoft.com/office/drawing/2014/main" id="{D3E305C1-D897-49E4-B507-D4D7912BB31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es-ES">
                <a:latin typeface="Century Gothic" panose="020B0502020202020204" pitchFamily="34" charset="0"/>
              </a:rPr>
              <a:t>Nombre</a:t>
            </a:r>
          </a:p>
        </p:txBody>
      </p:sp>
      <p:sp>
        <p:nvSpPr>
          <p:cNvPr id="46" name="Marcador de texto 45">
            <a:extLst>
              <a:ext uri="{FF2B5EF4-FFF2-40B4-BE49-F238E27FC236}">
                <a16:creationId xmlns:a16="http://schemas.microsoft.com/office/drawing/2014/main" id="{7C3B050C-6958-4145-99D7-6C15B2BA14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es-ES">
                <a:latin typeface="Century Gothic" panose="020B0502020202020204" pitchFamily="34" charset="0"/>
              </a:rPr>
              <a:t>Título</a:t>
            </a:r>
          </a:p>
        </p:txBody>
      </p:sp>
      <p:pic>
        <p:nvPicPr>
          <p:cNvPr id="34" name="Marcador de posición de imagen 33" descr="fotos del rostro&#10;">
            <a:extLst>
              <a:ext uri="{FF2B5EF4-FFF2-40B4-BE49-F238E27FC236}">
                <a16:creationId xmlns:a16="http://schemas.microsoft.com/office/drawing/2014/main" id="{8768C268-6196-4011-B9F9-518D2797C74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t="38" b="38"/>
          <a:stretch/>
        </p:blipFill>
        <p:spPr>
          <a:xfrm>
            <a:off x="6394685" y="2339390"/>
            <a:ext cx="2075688" cy="2075688"/>
          </a:xfrm>
        </p:spPr>
      </p:pic>
      <p:sp>
        <p:nvSpPr>
          <p:cNvPr id="47" name="Marcador de texto 46">
            <a:extLst>
              <a:ext uri="{FF2B5EF4-FFF2-40B4-BE49-F238E27FC236}">
                <a16:creationId xmlns:a16="http://schemas.microsoft.com/office/drawing/2014/main" id="{4C31EAFC-22AE-490E-9A80-EFAAED551FD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es-ES">
                <a:latin typeface="Century Gothic" panose="020B0502020202020204" pitchFamily="34" charset="0"/>
              </a:rPr>
              <a:t>Nombre</a:t>
            </a:r>
          </a:p>
        </p:txBody>
      </p:sp>
      <p:sp>
        <p:nvSpPr>
          <p:cNvPr id="48" name="Marcador de texto 47">
            <a:extLst>
              <a:ext uri="{FF2B5EF4-FFF2-40B4-BE49-F238E27FC236}">
                <a16:creationId xmlns:a16="http://schemas.microsoft.com/office/drawing/2014/main" id="{8C9BA6EB-6298-4E67-AC17-1B32BE399B0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r>
              <a:rPr lang="es-ES">
                <a:latin typeface="Century Gothic" panose="020B0502020202020204" pitchFamily="34" charset="0"/>
              </a:rPr>
              <a:t>Título</a:t>
            </a:r>
          </a:p>
        </p:txBody>
      </p:sp>
      <p:pic>
        <p:nvPicPr>
          <p:cNvPr id="35" name="Marcador de posición de imagen 34" descr="fotos del rostro&#10;">
            <a:extLst>
              <a:ext uri="{FF2B5EF4-FFF2-40B4-BE49-F238E27FC236}">
                <a16:creationId xmlns:a16="http://schemas.microsoft.com/office/drawing/2014/main" id="{D737A2B2-A982-4380-8BA9-BEC6AA4A64E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/>
          <a:srcRect/>
          <a:stretch/>
        </p:blipFill>
        <p:spPr>
          <a:xfrm>
            <a:off x="9070228" y="2339390"/>
            <a:ext cx="2075688" cy="2075688"/>
          </a:xfrm>
        </p:spPr>
      </p:pic>
      <p:sp>
        <p:nvSpPr>
          <p:cNvPr id="49" name="Marcador de texto 48">
            <a:extLst>
              <a:ext uri="{FF2B5EF4-FFF2-40B4-BE49-F238E27FC236}">
                <a16:creationId xmlns:a16="http://schemas.microsoft.com/office/drawing/2014/main" id="{CD4FEC31-5398-4259-8EE8-0E0ABA44640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/>
          <a:lstStyle/>
          <a:p>
            <a:pPr rtl="0"/>
            <a:r>
              <a:rPr lang="es-ES">
                <a:latin typeface="Century Gothic" panose="020B0502020202020204" pitchFamily="34" charset="0"/>
              </a:rPr>
              <a:t>Nombre</a:t>
            </a:r>
          </a:p>
        </p:txBody>
      </p:sp>
      <p:sp>
        <p:nvSpPr>
          <p:cNvPr id="50" name="Marcador de texto 49">
            <a:extLst>
              <a:ext uri="{FF2B5EF4-FFF2-40B4-BE49-F238E27FC236}">
                <a16:creationId xmlns:a16="http://schemas.microsoft.com/office/drawing/2014/main" id="{42E1C511-12DE-4CF9-BC15-F9E30F1B053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rtlCol="0"/>
          <a:lstStyle/>
          <a:p>
            <a:pPr rtl="0"/>
            <a:r>
              <a:rPr lang="es-ES">
                <a:latin typeface="Century Gothic" panose="020B0502020202020204" pitchFamily="34" charset="0"/>
              </a:rPr>
              <a:t>Título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73DB5F-1A43-441F-953F-DA8BBE729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lvl="0" rtl="0"/>
            <a:fld id="{06B786C7-B8F9-4072-AAAA-17258464D730}" type="slidenum">
              <a:rPr lang="es-ES" smtClean="0">
                <a:latin typeface="Century Gothic" panose="020B0502020202020204" pitchFamily="34" charset="0"/>
              </a:rPr>
              <a:pPr lvl="0" rtl="0"/>
              <a:t>7</a:t>
            </a:fld>
            <a:endParaRPr lang="es-E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548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86FF015-BE36-9D66-EEB1-B10B09D4E3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2000" cy="1150467"/>
          </a:xfrm>
          <a:prstGeom prst="rect">
            <a:avLst/>
          </a:prstGeom>
          <a:solidFill>
            <a:srgbClr val="8FB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5" name="Título 24">
            <a:extLst>
              <a:ext uri="{FF2B5EF4-FFF2-40B4-BE49-F238E27FC236}">
                <a16:creationId xmlns:a16="http://schemas.microsoft.com/office/drawing/2014/main" id="{330F6403-11BB-440A-81D1-11DAFA7AB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759" y="194783"/>
            <a:ext cx="10022841" cy="760892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/>
              <a:t>Escala de tiempo</a:t>
            </a:r>
          </a:p>
        </p:txBody>
      </p:sp>
      <p:graphicFrame>
        <p:nvGraphicFramePr>
          <p:cNvPr id="20" name="Marcador de contenido 3">
            <a:extLst>
              <a:ext uri="{FF2B5EF4-FFF2-40B4-BE49-F238E27FC236}">
                <a16:creationId xmlns:a16="http://schemas.microsoft.com/office/drawing/2014/main" id="{76386ECC-44D1-4D37-AF78-36503EACC8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524201591"/>
              </p:ext>
            </p:extLst>
          </p:nvPr>
        </p:nvGraphicFramePr>
        <p:xfrm>
          <a:off x="646113" y="1560513"/>
          <a:ext cx="10899775" cy="4341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C63F48C-BFC1-4227-8BB0-C06C473D6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rtlCol="0"/>
          <a:lstStyle/>
          <a:p>
            <a:pPr rtl="0"/>
            <a:r>
              <a:rPr lang="es-ES" dirty="0"/>
              <a:t>Título de la presentación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A33C4C9-9778-4A59-9001-6EC6F523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lvl="0" rtl="0"/>
            <a:fld id="{06B786C7-B8F9-4072-AAAA-17258464D730}" type="slidenum">
              <a:rPr lang="es-ES" smtClean="0"/>
              <a:pPr lvl="0" rtl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3145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91B6155-F7EB-E5C9-B601-98E25FEB19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2000" cy="1150467"/>
          </a:xfrm>
          <a:prstGeom prst="rect">
            <a:avLst/>
          </a:prstGeom>
          <a:solidFill>
            <a:srgbClr val="5EA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3" name="Título 32">
            <a:extLst>
              <a:ext uri="{FF2B5EF4-FFF2-40B4-BE49-F238E27FC236}">
                <a16:creationId xmlns:a16="http://schemas.microsoft.com/office/drawing/2014/main" id="{2D22322F-E79D-4BEF-8038-DE2C8F5CC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190500"/>
            <a:ext cx="10036292" cy="773776"/>
          </a:xfrm>
        </p:spPr>
        <p:txBody>
          <a:bodyPr rtlCol="0">
            <a:normAutofit/>
          </a:bodyPr>
          <a:lstStyle/>
          <a:p>
            <a:pPr rtl="0"/>
            <a:r>
              <a:rPr lang="es-ES" dirty="0">
                <a:latin typeface="Century Gothic" panose="020B0502020202020204" pitchFamily="34" charset="0"/>
              </a:rPr>
              <a:t>Contenido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61A6601B-A3E2-47A2-B731-4FE03C43E2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9243" y="1764139"/>
            <a:ext cx="4756714" cy="597604"/>
          </a:xfrm>
        </p:spPr>
        <p:txBody>
          <a:bodyPr rtlCol="0"/>
          <a:lstStyle/>
          <a:p>
            <a:pPr rtl="0"/>
            <a:r>
              <a:rPr lang="es-ES">
                <a:latin typeface="Century Gothic" panose="020B0502020202020204" pitchFamily="34" charset="0"/>
              </a:rPr>
              <a:t>Subtítulo</a:t>
            </a:r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ABAEE544-8FB3-4E56-91A9-A6964539DC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09243" y="2374900"/>
            <a:ext cx="4756714" cy="3365500"/>
          </a:xfrm>
        </p:spPr>
        <p:txBody>
          <a:bodyPr rtlCol="0"/>
          <a:lstStyle/>
          <a:p>
            <a:pPr rtl="0"/>
            <a:r>
              <a:rPr lang="es-ES">
                <a:latin typeface="Century Gothic" panose="020B0502020202020204" pitchFamily="34" charset="0"/>
              </a:rPr>
              <a:t>Agregue texto, imágenes, arte y vídeos. </a:t>
            </a:r>
          </a:p>
          <a:p>
            <a:pPr rtl="0"/>
            <a:r>
              <a:rPr lang="es-ES">
                <a:latin typeface="Century Gothic" panose="020B0502020202020204" pitchFamily="34" charset="0"/>
              </a:rPr>
              <a:t>Agregue transiciones, animaciones y movimientos. </a:t>
            </a:r>
          </a:p>
          <a:p>
            <a:pPr rtl="0"/>
            <a:r>
              <a:rPr lang="es-ES">
                <a:latin typeface="Century Gothic" panose="020B0502020202020204" pitchFamily="34" charset="0"/>
              </a:rPr>
              <a:t>Guarde en OneDrive para acceder a sus presentaciones desde el equipo, la tableta o el teléfono. 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1ADD5DF7-575E-4C10-815E-CDBBFAB583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57467" y="1764031"/>
            <a:ext cx="4756714" cy="597604"/>
          </a:xfrm>
        </p:spPr>
        <p:txBody>
          <a:bodyPr rtlCol="0"/>
          <a:lstStyle/>
          <a:p>
            <a:pPr rtl="0"/>
            <a:r>
              <a:rPr lang="es-ES">
                <a:latin typeface="Century Gothic" panose="020B0502020202020204" pitchFamily="34" charset="0"/>
              </a:rPr>
              <a:t>Subtítulo</a:t>
            </a:r>
          </a:p>
        </p:txBody>
      </p:sp>
      <p:sp>
        <p:nvSpPr>
          <p:cNvPr id="15" name="Marcador de contenido 14">
            <a:extLst>
              <a:ext uri="{FF2B5EF4-FFF2-40B4-BE49-F238E27FC236}">
                <a16:creationId xmlns:a16="http://schemas.microsoft.com/office/drawing/2014/main" id="{A13BE1C0-386B-47CB-BDCE-A24D9918AE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57467" y="2374900"/>
            <a:ext cx="4756714" cy="3365500"/>
          </a:xfrm>
        </p:spPr>
        <p:txBody>
          <a:bodyPr rtlCol="0"/>
          <a:lstStyle/>
          <a:p>
            <a:pPr rtl="0"/>
            <a:r>
              <a:rPr lang="es-ES">
                <a:latin typeface="Century Gothic" panose="020B0502020202020204" pitchFamily="34" charset="0"/>
              </a:rPr>
              <a:t>Abra el panel Ideas de diseño para transformar al instante sus diapositivas. </a:t>
            </a:r>
          </a:p>
          <a:p>
            <a:pPr rtl="0"/>
            <a:r>
              <a:rPr lang="es-ES">
                <a:latin typeface="Century Gothic" panose="020B0502020202020204" pitchFamily="34" charset="0"/>
              </a:rPr>
              <a:t>Cuando tengamos ideas de diseño, se las mostraremos aquí. 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C4A3939E-B573-4FB2-AD69-18C1A75F9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rtlCol="0"/>
          <a:lstStyle/>
          <a:p>
            <a:pPr lvl="0" rtl="0"/>
            <a:r>
              <a:rPr lang="es-ES">
                <a:latin typeface="Century Gothic" panose="020B0502020202020204" pitchFamily="34" charset="0"/>
              </a:rPr>
              <a:t>Título de la presentación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99800B7A-B486-4409-9EDD-0A7B9628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lvl="0" rtl="0"/>
            <a:fld id="{06B786C7-B8F9-4072-AAAA-17258464D730}" type="slidenum">
              <a:rPr lang="es-ES" smtClean="0">
                <a:latin typeface="Century Gothic" panose="020B0502020202020204" pitchFamily="34" charset="0"/>
              </a:rPr>
              <a:pPr lvl="0" rtl="0"/>
              <a:t>9</a:t>
            </a:fld>
            <a:endParaRPr lang="es-E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4288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643</Words>
  <Application>Microsoft Office PowerPoint</Application>
  <PresentationFormat>Panorámica</PresentationFormat>
  <Paragraphs>129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Avenir Next LT Pro</vt:lpstr>
      <vt:lpstr>Calibri</vt:lpstr>
      <vt:lpstr>Calibri Light</vt:lpstr>
      <vt:lpstr>Century Gothic</vt:lpstr>
      <vt:lpstr>Times New Roman</vt:lpstr>
      <vt:lpstr>Tema de Office</vt:lpstr>
      <vt:lpstr>Título de la presentación</vt:lpstr>
      <vt:lpstr>Agenda</vt:lpstr>
      <vt:lpstr>Introducción</vt:lpstr>
      <vt:lpstr>Tema uno</vt:lpstr>
      <vt:lpstr>Tabla</vt:lpstr>
      <vt:lpstr>La mejor forma de comenzar es dejar de hablar y empezar a hacer</vt:lpstr>
      <vt:lpstr>Equipo</vt:lpstr>
      <vt:lpstr>Escala de tiempo</vt:lpstr>
      <vt:lpstr>Contenido</vt:lpstr>
      <vt:lpstr>Contenido adicional</vt:lpstr>
      <vt:lpstr>Resumen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David calvo Calvo</dc:creator>
  <cp:lastModifiedBy>Liliana Esperanza Esquivel Casallas</cp:lastModifiedBy>
  <cp:revision>33</cp:revision>
  <dcterms:created xsi:type="dcterms:W3CDTF">2025-02-05T16:26:39Z</dcterms:created>
  <dcterms:modified xsi:type="dcterms:W3CDTF">2025-02-11T02:04:17Z</dcterms:modified>
</cp:coreProperties>
</file>